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Layouts/slideLayout20.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9"/>
  </p:notesMasterIdLst>
  <p:sldIdLst>
    <p:sldId id="302" r:id="rId2"/>
    <p:sldId id="285" r:id="rId3"/>
    <p:sldId id="286" r:id="rId4"/>
    <p:sldId id="287" r:id="rId5"/>
    <p:sldId id="288" r:id="rId6"/>
    <p:sldId id="289" r:id="rId7"/>
    <p:sldId id="290" r:id="rId8"/>
    <p:sldId id="291" r:id="rId9"/>
    <p:sldId id="292" r:id="rId10"/>
    <p:sldId id="293" r:id="rId11"/>
    <p:sldId id="294" r:id="rId12"/>
    <p:sldId id="295" r:id="rId13"/>
    <p:sldId id="296" r:id="rId14"/>
    <p:sldId id="297" r:id="rId15"/>
    <p:sldId id="298" r:id="rId16"/>
    <p:sldId id="299" r:id="rId17"/>
    <p:sldId id="300" r:id="rId1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nt, Karen" initials="KK" lastIdx="5" clrIdx="0">
    <p:extLst>
      <p:ext uri="{19B8F6BF-5375-455C-9EA6-DF929625EA0E}">
        <p15:presenceInfo xmlns:p15="http://schemas.microsoft.com/office/powerpoint/2012/main" userId="S::kkent@nemours.org::87b0bf88-1944-4c31-befd-20eed10bd4c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AAD1D"/>
    <a:srgbClr val="000000"/>
    <a:srgbClr val="309C88"/>
    <a:srgbClr val="FFFFFF"/>
    <a:srgbClr val="00ACBA"/>
    <a:srgbClr val="00426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147" autoAdjust="0"/>
    <p:restoredTop sz="94250" autoAdjust="0"/>
  </p:normalViewPr>
  <p:slideViewPr>
    <p:cSldViewPr snapToGrid="0" snapToObjects="1">
      <p:cViewPr varScale="1">
        <p:scale>
          <a:sx n="65" d="100"/>
          <a:sy n="65" d="100"/>
        </p:scale>
        <p:origin x="412" y="3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2.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EDF89A-ECDF-C645-8104-2718AADE391C}" type="datetimeFigureOut">
              <a:rPr lang="en-US" smtClean="0"/>
              <a:t>10/12/2021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965F683-F49F-9640-8726-BC9A01DFCF50}" type="slidenum">
              <a:rPr lang="en-US" smtClean="0"/>
              <a:t>‹#›</a:t>
            </a:fld>
            <a:endParaRPr lang="en-US" dirty="0"/>
          </a:p>
        </p:txBody>
      </p:sp>
    </p:spTree>
    <p:extLst>
      <p:ext uri="{BB962C8B-B14F-4D97-AF65-F5344CB8AC3E}">
        <p14:creationId xmlns:p14="http://schemas.microsoft.com/office/powerpoint/2010/main" val="4244418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cdc.gov/flu/prevent/flushot.ht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pediatrics.aappublications.org/content/111/3/674"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www.cdc.gov/vaccinesafety/concerns/autism.html" TargetMode="Externa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cdc.gov/vaccines/parents/FAQs.html"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mayoclinic.org/healthy-lifestyle/infant-and-toddler-health/in-depth/vaccines/art-20048334"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vaccines.gov/basics/safety/side_effects"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cdc.gov/cancer/hpv/basic_info/hpv_oropharyngeal.htm" TargetMode="External"/><Relationship Id="rId2" Type="http://schemas.openxmlformats.org/officeDocument/2006/relationships/slide" Target="../slides/slide16.xml"/><Relationship Id="rId1" Type="http://schemas.openxmlformats.org/officeDocument/2006/relationships/notesMaster" Target="../notesMasters/notesMaster1.xml"/><Relationship Id="rId5" Type="http://schemas.openxmlformats.org/officeDocument/2006/relationships/hyperlink" Target="https://my.clevelandclinic.org/health/diseases/11901-hpv-human-papilloma-virus" TargetMode="External"/><Relationship Id="rId4" Type="http://schemas.openxmlformats.org/officeDocument/2006/relationships/hyperlink" Target="https://www.cdc.gov/std/hpv/stdfact-hpv-and-men.htm"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kahoot.it/"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vimeo.com/292673007"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Corresponding Participant Workbook Page(s): </a:t>
            </a:r>
            <a:r>
              <a:rPr lang="en-US" b="0" dirty="0"/>
              <a:t>14-18</a:t>
            </a:r>
          </a:p>
          <a:p>
            <a:endParaRPr lang="en-US" b="0"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rgbClr val="000000"/>
              </a:solidFill>
              <a:effectLst/>
              <a:latin typeface="Arial"/>
              <a:ea typeface="Arial"/>
              <a:cs typeface="Arial"/>
              <a:sym typeface="Arial"/>
            </a:endParaRPr>
          </a:p>
          <a:p>
            <a:r>
              <a:rPr lang="en-US" b="1" dirty="0"/>
              <a:t>Important Concepts </a:t>
            </a:r>
          </a:p>
          <a:p>
            <a:pPr lvl="1"/>
            <a:r>
              <a:rPr lang="en-US" sz="1200" kern="1200" dirty="0">
                <a:solidFill>
                  <a:schemeClr val="tx1"/>
                </a:solidFill>
                <a:effectLst/>
                <a:latin typeface="+mn-lt"/>
                <a:ea typeface="+mn-ea"/>
                <a:cs typeface="+mn-cs"/>
              </a:rPr>
              <a:t>Introduce the focus of Module 2- Understanding your medical history</a:t>
            </a:r>
          </a:p>
          <a:p>
            <a:endParaRPr lang="en-US" b="1" dirty="0"/>
          </a:p>
          <a:p>
            <a:r>
              <a:rPr lang="en-US" b="1" dirty="0"/>
              <a:t>Important Vocabulary Words </a:t>
            </a:r>
          </a:p>
          <a:p>
            <a:pPr lvl="1"/>
            <a:r>
              <a:rPr lang="en-US" b="0" dirty="0"/>
              <a:t>n/a</a:t>
            </a:r>
          </a:p>
          <a:p>
            <a:pPr lvl="1"/>
            <a:endParaRPr lang="en-US" b="0" dirty="0"/>
          </a:p>
          <a:p>
            <a:r>
              <a:rPr lang="en-US" b="1" dirty="0"/>
              <a:t>Presenter Instructions &amp; Script</a:t>
            </a:r>
          </a:p>
          <a:p>
            <a:endParaRPr lang="en-US" b="1" dirty="0"/>
          </a:p>
          <a:p>
            <a:pPr lvl="1"/>
            <a:r>
              <a:rPr lang="en-US" b="1" dirty="0"/>
              <a:t>Sample Script- </a:t>
            </a:r>
            <a:r>
              <a:rPr lang="en-US" sz="1200" kern="1200" dirty="0">
                <a:solidFill>
                  <a:schemeClr val="tx1"/>
                </a:solidFill>
                <a:effectLst/>
                <a:latin typeface="+mn-lt"/>
                <a:ea typeface="+mn-ea"/>
                <a:cs typeface="+mn-cs"/>
              </a:rPr>
              <a:t>“In the last module we spent a lot of time discussing how to be a self-advocate no matter where you go for care. We also discussed the importance of sharing your family history. Based on the conversations we had in class and the ones you had with your family members, why is it so important to know our family health history?” (</a:t>
            </a:r>
            <a:r>
              <a:rPr lang="en-US" sz="1200" b="1" kern="1200" dirty="0">
                <a:solidFill>
                  <a:schemeClr val="tx1"/>
                </a:solidFill>
                <a:effectLst/>
                <a:latin typeface="+mn-lt"/>
                <a:ea typeface="+mn-ea"/>
                <a:cs typeface="+mn-cs"/>
              </a:rPr>
              <a:t>Answers:</a:t>
            </a:r>
            <a:r>
              <a:rPr lang="en-US" sz="1200" kern="1200" dirty="0">
                <a:solidFill>
                  <a:schemeClr val="tx1"/>
                </a:solidFill>
                <a:effectLst/>
                <a:latin typeface="+mn-lt"/>
                <a:ea typeface="+mn-ea"/>
                <a:cs typeface="+mn-cs"/>
              </a:rPr>
              <a:t> know health risks, share with providers to get better care, start screenings earlier than recommended if at risk) </a:t>
            </a:r>
          </a:p>
          <a:p>
            <a:pPr lvl="1"/>
            <a:r>
              <a:rPr lang="en-US" sz="1200" kern="1200" dirty="0">
                <a:solidFill>
                  <a:schemeClr val="tx1"/>
                </a:solidFill>
                <a:effectLst/>
                <a:latin typeface="+mn-lt"/>
                <a:ea typeface="+mn-ea"/>
                <a:cs typeface="+mn-cs"/>
              </a:rPr>
              <a:t> </a:t>
            </a:r>
          </a:p>
          <a:p>
            <a:pPr lvl="1"/>
            <a:r>
              <a:rPr lang="en-US" sz="1200" kern="1200" dirty="0">
                <a:solidFill>
                  <a:schemeClr val="tx1"/>
                </a:solidFill>
                <a:effectLst/>
                <a:latin typeface="+mn-lt"/>
                <a:ea typeface="+mn-ea"/>
                <a:cs typeface="+mn-cs"/>
              </a:rPr>
              <a:t>“When you visit any provider, it is extremely important to be able to share not only your family health history, but also your personal health history. You need to be able to talk to your provider about your health and any concerns you may have including symptoms you experience, previously diagnosed conditions, your allergies, any medications you are taking, and your vaccinations. All of these factors can have an impact on the type of care you receive and that is what we will be discussing in this module.”</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If returning the signed Family Health History Interview form was a requirement from the last session, collect it from participants and ask if anyone wants to share about their experience doing the interview. (“Did you learn things you didn’t know before?” etc.) Encourage anecdotes and sharing but be sure that participants don’t share any private medical information as they share. Give positive feedback.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You may want to link back to Module 1 (slide ten, Primary Care Physician) by taking a show of hands to see how many participants added their providers to their cell phone contacts. Encourage anecdotes and sharing. Give positive feedback.</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You could also ask participants if they polled any of the adults in their life to see how many provider phone numbers the adults tended to have saved in their phones. Encourage anecdotes and sharing. Give positive feedback.</a:t>
            </a:r>
          </a:p>
          <a:p>
            <a:endParaRPr lang="en-US" dirty="0"/>
          </a:p>
        </p:txBody>
      </p:sp>
      <p:sp>
        <p:nvSpPr>
          <p:cNvPr id="4" name="Slide Number Placeholder 3"/>
          <p:cNvSpPr>
            <a:spLocks noGrp="1"/>
          </p:cNvSpPr>
          <p:nvPr>
            <p:ph type="sldNum" sz="quarter" idx="5"/>
          </p:nvPr>
        </p:nvSpPr>
        <p:spPr/>
        <p:txBody>
          <a:bodyPr/>
          <a:lstStyle/>
          <a:p>
            <a:fld id="{3965F683-F49F-9640-8726-BC9A01DFCF50}" type="slidenum">
              <a:rPr lang="en-US" smtClean="0"/>
              <a:t>1</a:t>
            </a:fld>
            <a:endParaRPr lang="en-US" dirty="0"/>
          </a:p>
        </p:txBody>
      </p:sp>
    </p:spTree>
    <p:extLst>
      <p:ext uri="{BB962C8B-B14F-4D97-AF65-F5344CB8AC3E}">
        <p14:creationId xmlns:p14="http://schemas.microsoft.com/office/powerpoint/2010/main" val="34559525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Shape 12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Shape 12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17</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https://nthcs.nemours.org/teacher.php</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Activity 2.3.1 Vaccine Fact or Myth</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Presenter Instructions &amp; Script:</a:t>
            </a:r>
          </a:p>
          <a:p>
            <a:pPr lvl="0"/>
            <a:endParaRPr lang="en-US" sz="1200" b="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Sample Script-</a:t>
            </a:r>
            <a:r>
              <a:rPr lang="en-US" sz="1200" kern="1200" dirty="0">
                <a:solidFill>
                  <a:schemeClr val="tx1"/>
                </a:solidFill>
                <a:effectLst/>
                <a:latin typeface="+mn-lt"/>
                <a:ea typeface="+mn-ea"/>
                <a:cs typeface="+mn-cs"/>
              </a:rPr>
              <a:t> “There are quite a few myths going around about vaccines and what they do. We are going to discuss and analyze some of these statements so we can get the most accurate information. In this activity,</a:t>
            </a:r>
            <a:r>
              <a:rPr lang="en-US" sz="1200" kern="1200" baseline="0" dirty="0">
                <a:solidFill>
                  <a:schemeClr val="tx1"/>
                </a:solidFill>
                <a:effectLst/>
                <a:latin typeface="+mn-lt"/>
                <a:ea typeface="+mn-ea"/>
                <a:cs typeface="+mn-cs"/>
              </a:rPr>
              <a:t> thumbs up</a:t>
            </a:r>
            <a:r>
              <a:rPr lang="en-US" sz="1200" kern="1200" dirty="0">
                <a:solidFill>
                  <a:schemeClr val="tx1"/>
                </a:solidFill>
                <a:effectLst/>
                <a:latin typeface="+mn-lt"/>
                <a:ea typeface="+mn-ea"/>
                <a:cs typeface="+mn-cs"/>
              </a:rPr>
              <a:t> if you think the statement on each slide is a fact. Thumbs down if you think the statement is a myth. You can quickly discuss with people sitting close to you if you’re not sure. There will be six statements in all. Let’s begin.”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For each statement, give the correct answer once participants have indicated their responses by </a:t>
            </a:r>
            <a:r>
              <a:rPr lang="en-US" sz="1800" dirty="0">
                <a:effectLst/>
                <a:latin typeface="Calibri" panose="020F0502020204030204" pitchFamily="34" charset="0"/>
                <a:ea typeface="Calibri" panose="020F0502020204030204" pitchFamily="34" charset="0"/>
                <a:cs typeface="Times New Roman" panose="02020603050405020304" pitchFamily="18" charset="0"/>
              </a:rPr>
              <a:t>giving a “thumbs up” for items they think are facts and a “thumbs down” for items they think are myths.</a:t>
            </a:r>
            <a:r>
              <a:rPr lang="en-US" sz="1200" kern="1200" dirty="0">
                <a:solidFill>
                  <a:schemeClr val="tx1"/>
                </a:solidFill>
                <a:effectLst/>
                <a:latin typeface="+mn-lt"/>
                <a:ea typeface="+mn-ea"/>
                <a:cs typeface="+mn-cs"/>
              </a:rPr>
              <a:t> Ask a few participants to share their rationale for their answer.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Review “talking points” from answer key if not brought up in participant answers.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Repeat for all statements (6 total).</a:t>
            </a:r>
          </a:p>
          <a:p>
            <a:pPr lvl="0"/>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Sample Script-</a:t>
            </a:r>
            <a:r>
              <a:rPr lang="en-US" sz="1200" kern="1200" dirty="0">
                <a:solidFill>
                  <a:schemeClr val="tx1"/>
                </a:solidFill>
                <a:effectLst/>
                <a:latin typeface="+mn-lt"/>
                <a:ea typeface="+mn-ea"/>
                <a:cs typeface="+mn-cs"/>
              </a:rPr>
              <a:t> “We need to have correct information in order to make the best personal decisions related to vaccines. It is important to have conversations with your caregivers and your provider about what vaccines you already have and what vaccines you should be getting in the future.”</a:t>
            </a:r>
          </a:p>
          <a:p>
            <a:r>
              <a:rPr lang="en-US" sz="1200" kern="1200" dirty="0">
                <a:solidFill>
                  <a:schemeClr val="tx1"/>
                </a:solidFill>
                <a:effectLst/>
                <a:latin typeface="+mn-lt"/>
                <a:ea typeface="+mn-ea"/>
                <a:cs typeface="+mn-cs"/>
              </a:rPr>
              <a:t> </a:t>
            </a:r>
          </a:p>
          <a:p>
            <a:pPr marL="0" lvl="0" indent="0" rtl="0">
              <a:lnSpc>
                <a:spcPct val="115000"/>
              </a:lnSpc>
              <a:spcBef>
                <a:spcPts val="0"/>
              </a:spcBef>
              <a:spcAft>
                <a:spcPts val="0"/>
              </a:spcAft>
              <a:buFontTx/>
              <a:buNone/>
            </a:pPr>
            <a:endParaRPr dirty="0">
              <a:latin typeface="Calibri"/>
              <a:ea typeface="Calibri"/>
              <a:cs typeface="Calibri"/>
              <a:sym typeface="Calibri"/>
            </a:endParaRPr>
          </a:p>
        </p:txBody>
      </p:sp>
    </p:spTree>
    <p:extLst>
      <p:ext uri="{BB962C8B-B14F-4D97-AF65-F5344CB8AC3E}">
        <p14:creationId xmlns:p14="http://schemas.microsoft.com/office/powerpoint/2010/main" val="17945988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Shape 13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5" name="Shape 13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dirty="0">
                <a:latin typeface="Calibri"/>
                <a:ea typeface="Calibri"/>
                <a:cs typeface="Calibri"/>
                <a:sym typeface="Calibri"/>
              </a:rPr>
              <a:t>Myth: </a:t>
            </a:r>
            <a:r>
              <a:rPr lang="en-US" sz="1200" kern="1200" dirty="0">
                <a:solidFill>
                  <a:schemeClr val="tx1"/>
                </a:solidFill>
                <a:effectLst/>
                <a:latin typeface="+mn-lt"/>
                <a:ea typeface="+mn-ea"/>
                <a:cs typeface="+mn-cs"/>
              </a:rPr>
              <a:t>Flu shot is a weakened form of the disease that helps your body build immunity; while you’re not going to get the flu from the vaccine itself, but you may still get another strain of the flu virus. </a:t>
            </a:r>
          </a:p>
          <a:p>
            <a:pPr marL="0" lvl="0" indent="0" rtl="0">
              <a:lnSpc>
                <a:spcPct val="115000"/>
              </a:lnSpc>
              <a:spcBef>
                <a:spcPts val="0"/>
              </a:spcBef>
              <a:spcAft>
                <a:spcPts val="0"/>
              </a:spcAft>
              <a:buNone/>
            </a:pPr>
            <a:r>
              <a:rPr lang="en-US" dirty="0">
                <a:hlinkClick r:id="rId3"/>
              </a:rPr>
              <a:t>Seasonal Flu Shot | CDC</a:t>
            </a:r>
            <a:endParaRPr dirty="0">
              <a:latin typeface="Calibri"/>
              <a:ea typeface="Calibri"/>
              <a:cs typeface="Calibri"/>
              <a:sym typeface="Calibri"/>
            </a:endParaRPr>
          </a:p>
        </p:txBody>
      </p:sp>
    </p:spTree>
    <p:extLst>
      <p:ext uri="{BB962C8B-B14F-4D97-AF65-F5344CB8AC3E}">
        <p14:creationId xmlns:p14="http://schemas.microsoft.com/office/powerpoint/2010/main" val="8887229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Shape 14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3" name="Shape 14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dirty="0">
                <a:latin typeface="Calibri"/>
                <a:ea typeface="Calibri"/>
                <a:cs typeface="Calibri"/>
                <a:sym typeface="Calibri"/>
              </a:rPr>
              <a:t>Myth: Although the </a:t>
            </a:r>
            <a:r>
              <a:rPr lang="en-US" sz="1200" kern="1200" dirty="0">
                <a:solidFill>
                  <a:schemeClr val="tx1"/>
                </a:solidFill>
                <a:effectLst/>
                <a:latin typeface="+mn-lt"/>
                <a:ea typeface="+mn-ea"/>
                <a:cs typeface="+mn-cs"/>
              </a:rPr>
              <a:t>“Thimerosal” ingredient was linked to autism in 2003; it was removed from vaccines. </a:t>
            </a:r>
            <a:r>
              <a:rPr lang="en-US" dirty="0">
                <a:hlinkClick r:id="rId3"/>
              </a:rPr>
              <a:t>Thimerosal and Autism? | American Academy of Pediatrics (aappublications.org)</a:t>
            </a:r>
            <a:r>
              <a:rPr lang="en-US" dirty="0"/>
              <a:t> in 2001.</a:t>
            </a:r>
          </a:p>
          <a:p>
            <a:pPr marL="0" lvl="0" indent="0" rtl="0">
              <a:lnSpc>
                <a:spcPct val="115000"/>
              </a:lnSpc>
              <a:spcBef>
                <a:spcPts val="0"/>
              </a:spcBef>
              <a:spcAft>
                <a:spcPts val="0"/>
              </a:spcAft>
              <a:buNone/>
            </a:pPr>
            <a:r>
              <a:rPr lang="en-US" b="0" i="0" dirty="0">
                <a:solidFill>
                  <a:srgbClr val="000000"/>
                </a:solidFill>
                <a:effectLst/>
                <a:latin typeface="Open Sans"/>
              </a:rPr>
              <a:t> </a:t>
            </a:r>
          </a:p>
          <a:p>
            <a:pPr marL="0" lvl="0" indent="0" rtl="0">
              <a:lnSpc>
                <a:spcPct val="115000"/>
              </a:lnSpc>
              <a:spcBef>
                <a:spcPts val="0"/>
              </a:spcBef>
              <a:spcAft>
                <a:spcPts val="0"/>
              </a:spcAft>
              <a:buNone/>
            </a:pPr>
            <a:r>
              <a:rPr lang="en-US" b="0" i="0" dirty="0">
                <a:solidFill>
                  <a:srgbClr val="000000"/>
                </a:solidFill>
                <a:effectLst/>
                <a:latin typeface="Open Sans"/>
              </a:rPr>
              <a:t>Even after thimerosal was removed from almost all childhood vaccines, autism rates continued to increase, which is the opposite of what would be expected if thimerosal caused autism.</a:t>
            </a:r>
          </a:p>
          <a:p>
            <a:pPr marL="0" lvl="0" indent="0" rtl="0">
              <a:lnSpc>
                <a:spcPct val="115000"/>
              </a:lnSpc>
              <a:spcBef>
                <a:spcPts val="0"/>
              </a:spcBef>
              <a:spcAft>
                <a:spcPts val="0"/>
              </a:spcAft>
              <a:buNone/>
            </a:pPr>
            <a:endParaRPr lang="en-US" b="0" i="0" dirty="0">
              <a:solidFill>
                <a:srgbClr val="000000"/>
              </a:solidFill>
              <a:effectLst/>
              <a:latin typeface="Open Sans"/>
              <a:ea typeface="Calibri"/>
              <a:cs typeface="Calibri"/>
              <a:sym typeface="Calibri"/>
            </a:endParaRPr>
          </a:p>
          <a:p>
            <a:pPr marL="0" lvl="0" indent="0" rtl="0">
              <a:lnSpc>
                <a:spcPct val="115000"/>
              </a:lnSpc>
              <a:spcBef>
                <a:spcPts val="0"/>
              </a:spcBef>
              <a:spcAft>
                <a:spcPts val="0"/>
              </a:spcAft>
              <a:buNone/>
            </a:pPr>
            <a:r>
              <a:rPr lang="en-US" dirty="0">
                <a:hlinkClick r:id="rId4"/>
              </a:rPr>
              <a:t>Autism and Vaccines | Vaccine Safety | CDC</a:t>
            </a:r>
            <a:endParaRPr dirty="0">
              <a:latin typeface="Calibri"/>
              <a:ea typeface="Calibri"/>
              <a:cs typeface="Calibri"/>
              <a:sym typeface="Calibri"/>
            </a:endParaRPr>
          </a:p>
        </p:txBody>
      </p:sp>
    </p:spTree>
    <p:extLst>
      <p:ext uri="{BB962C8B-B14F-4D97-AF65-F5344CB8AC3E}">
        <p14:creationId xmlns:p14="http://schemas.microsoft.com/office/powerpoint/2010/main" val="13035745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Shape 15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dirty="0">
                <a:latin typeface="Calibri"/>
                <a:ea typeface="Calibri"/>
                <a:cs typeface="Calibri"/>
                <a:sym typeface="Calibri"/>
              </a:rPr>
              <a:t>Fact: </a:t>
            </a:r>
            <a:r>
              <a:rPr lang="en-US" sz="1200" kern="1200" dirty="0">
                <a:solidFill>
                  <a:schemeClr val="tx1"/>
                </a:solidFill>
                <a:effectLst/>
                <a:latin typeface="+mn-lt"/>
                <a:ea typeface="+mn-ea"/>
                <a:cs typeface="+mn-cs"/>
              </a:rPr>
              <a:t>Diseases are uncommon because people are vaccinated; stop vaccinations = diseases become more common.</a:t>
            </a:r>
          </a:p>
          <a:p>
            <a:pPr marL="0" lvl="0" indent="0" rtl="0">
              <a:lnSpc>
                <a:spcPct val="115000"/>
              </a:lnSpc>
              <a:spcBef>
                <a:spcPts val="0"/>
              </a:spcBef>
              <a:spcAft>
                <a:spcPts val="0"/>
              </a:spcAft>
              <a:buNone/>
            </a:pPr>
            <a:endParaRPr lang="en-US" sz="1200" kern="1200" dirty="0">
              <a:solidFill>
                <a:schemeClr val="tx1"/>
              </a:solidFill>
              <a:effectLst/>
              <a:latin typeface="+mn-lt"/>
              <a:ea typeface="+mn-ea"/>
              <a:cs typeface="+mn-cs"/>
              <a:sym typeface="Calibri"/>
            </a:endParaRPr>
          </a:p>
          <a:p>
            <a:pPr marL="0" lvl="0" indent="0" rtl="0">
              <a:lnSpc>
                <a:spcPct val="115000"/>
              </a:lnSpc>
              <a:spcBef>
                <a:spcPts val="0"/>
              </a:spcBef>
              <a:spcAft>
                <a:spcPts val="0"/>
              </a:spcAft>
              <a:buNone/>
            </a:pPr>
            <a:r>
              <a:rPr lang="en-US" dirty="0">
                <a:hlinkClick r:id="rId3"/>
              </a:rPr>
              <a:t>Answers to Your Most Common Questions about Childhood Vaccines | CDC</a:t>
            </a:r>
            <a:endParaRPr lang="en-US" sz="1200" kern="1200" dirty="0">
              <a:solidFill>
                <a:schemeClr val="tx1"/>
              </a:solidFill>
              <a:effectLst/>
              <a:latin typeface="+mn-lt"/>
              <a:ea typeface="+mn-ea"/>
              <a:cs typeface="+mn-cs"/>
              <a:sym typeface="Calibri"/>
            </a:endParaRPr>
          </a:p>
          <a:p>
            <a:pPr marL="0" lvl="0" indent="0" rtl="0">
              <a:lnSpc>
                <a:spcPct val="115000"/>
              </a:lnSpc>
              <a:spcBef>
                <a:spcPts val="0"/>
              </a:spcBef>
              <a:spcAft>
                <a:spcPts val="0"/>
              </a:spcAft>
              <a:buNone/>
            </a:pPr>
            <a:endParaRPr lang="en-US" sz="1200" kern="1200" dirty="0">
              <a:solidFill>
                <a:schemeClr val="tx1"/>
              </a:solidFill>
              <a:effectLst/>
              <a:latin typeface="+mn-lt"/>
              <a:ea typeface="+mn-ea"/>
              <a:cs typeface="+mn-cs"/>
              <a:sym typeface="Calibri"/>
            </a:endParaRPr>
          </a:p>
          <a:p>
            <a:pPr marL="0" lvl="0" indent="0" rtl="0">
              <a:lnSpc>
                <a:spcPct val="115000"/>
              </a:lnSpc>
              <a:spcBef>
                <a:spcPts val="0"/>
              </a:spcBef>
              <a:spcAft>
                <a:spcPts val="0"/>
              </a:spcAft>
              <a:buNone/>
            </a:pPr>
            <a:r>
              <a:rPr lang="en-US" b="0" i="0" dirty="0">
                <a:solidFill>
                  <a:srgbClr val="000000"/>
                </a:solidFill>
                <a:effectLst/>
                <a:latin typeface="Open Sans"/>
              </a:rPr>
              <a:t>“Some vaccine-preventable diseases, like pertussis (whooping cough) and chickenpox, remain common in the United States. On the other hand, other diseases vaccines prevent are no longer common in this country because of vaccines. </a:t>
            </a:r>
            <a:r>
              <a:rPr lang="en-US" b="1" i="0" dirty="0">
                <a:solidFill>
                  <a:srgbClr val="000000"/>
                </a:solidFill>
                <a:effectLst/>
                <a:latin typeface="Open Sans"/>
              </a:rPr>
              <a:t>However, if we stopped vaccinating, the few cases we have in the United States could very quickly become tens or hundreds of thousands of cases.</a:t>
            </a:r>
            <a:r>
              <a:rPr lang="en-US" b="0" i="0" dirty="0">
                <a:solidFill>
                  <a:srgbClr val="000000"/>
                </a:solidFill>
                <a:effectLst/>
                <a:latin typeface="Open Sans"/>
              </a:rPr>
              <a:t> Even though many serious vaccine-preventable diseases are uncommon in the United States, some are common in other parts of the world. Even if your family does not travel internationally, you could come into contact with international travelers anywhere in your community. Children who don’t receive all vaccinations and are exposed to a disease can become seriously sick and spread it through a community.”</a:t>
            </a:r>
            <a:endParaRPr lang="en-US" dirty="0">
              <a:latin typeface="Calibri"/>
              <a:ea typeface="Calibri"/>
              <a:cs typeface="Calibri"/>
              <a:sym typeface="Calibri"/>
            </a:endParaRPr>
          </a:p>
        </p:txBody>
      </p:sp>
    </p:spTree>
    <p:extLst>
      <p:ext uri="{BB962C8B-B14F-4D97-AF65-F5344CB8AC3E}">
        <p14:creationId xmlns:p14="http://schemas.microsoft.com/office/powerpoint/2010/main" val="33463316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Shape 15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9" name="Shape 15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dirty="0">
                <a:latin typeface="Calibri"/>
                <a:ea typeface="Calibri"/>
                <a:cs typeface="Calibri"/>
                <a:sym typeface="Calibri"/>
              </a:rPr>
              <a:t>Myth:</a:t>
            </a:r>
            <a:r>
              <a:rPr lang="en-US" baseline="0" dirty="0">
                <a:latin typeface="Calibri"/>
                <a:ea typeface="Calibri"/>
                <a:cs typeface="Calibri"/>
                <a:sym typeface="Calibri"/>
              </a:rPr>
              <a:t> </a:t>
            </a:r>
            <a:r>
              <a:rPr lang="en-US" sz="1200" kern="1200" dirty="0">
                <a:solidFill>
                  <a:schemeClr val="tx1"/>
                </a:solidFill>
                <a:effectLst/>
                <a:latin typeface="+mn-lt"/>
                <a:ea typeface="+mn-ea"/>
                <a:cs typeface="+mn-cs"/>
              </a:rPr>
              <a:t>Healthy lifestyle helps reduce the risk of getting diseases, but vaccines are the most effective way to reduce the risk of infection.</a:t>
            </a:r>
          </a:p>
          <a:p>
            <a:pPr marL="0" lvl="0" indent="0" rtl="0">
              <a:lnSpc>
                <a:spcPct val="115000"/>
              </a:lnSpc>
              <a:spcBef>
                <a:spcPts val="0"/>
              </a:spcBef>
              <a:spcAft>
                <a:spcPts val="0"/>
              </a:spcAft>
              <a:buNone/>
            </a:pPr>
            <a:endParaRPr lang="en-US" sz="1200" kern="1200" dirty="0">
              <a:solidFill>
                <a:schemeClr val="tx1"/>
              </a:solidFill>
              <a:effectLst/>
              <a:latin typeface="+mn-lt"/>
              <a:ea typeface="+mn-ea"/>
              <a:cs typeface="+mn-cs"/>
              <a:sym typeface="Calibri"/>
            </a:endParaRPr>
          </a:p>
          <a:p>
            <a:pPr marL="0" lvl="0" indent="0" rtl="0">
              <a:lnSpc>
                <a:spcPct val="115000"/>
              </a:lnSpc>
              <a:spcBef>
                <a:spcPts val="0"/>
              </a:spcBef>
              <a:spcAft>
                <a:spcPts val="0"/>
              </a:spcAft>
              <a:buNone/>
            </a:pPr>
            <a:r>
              <a:rPr lang="en-US" b="0" i="0" dirty="0">
                <a:solidFill>
                  <a:srgbClr val="111111"/>
                </a:solidFill>
                <a:effectLst/>
                <a:latin typeface="Helvetica" panose="020B0604020202020204" pitchFamily="34" charset="0"/>
              </a:rPr>
              <a:t>“A natural infection might provide better immunity than vaccination — but there are serious risks. For example, a natural chickenpox (varicella) infection could lead to pneumonia. A natural polio infection could cause permanent paralysis. A natural mumps infection could lead to deafness. A natural Haemophilus influenzae type b (Hib) infection could result in permanent brain damage or even death. Vaccination can help prevent these diseases and their potentially serious complications.</a:t>
            </a:r>
            <a:r>
              <a:rPr lang="en-US" sz="1200" b="0" i="0" kern="1200" dirty="0">
                <a:solidFill>
                  <a:schemeClr val="tx1"/>
                </a:solidFill>
                <a:effectLst/>
                <a:latin typeface="+mn-lt"/>
                <a:ea typeface="+mn-ea"/>
                <a:cs typeface="+mn-cs"/>
                <a:sym typeface="Calibri"/>
              </a:rPr>
              <a:t>” </a:t>
            </a:r>
            <a:r>
              <a:rPr lang="en-US" dirty="0">
                <a:hlinkClick r:id="rId3"/>
              </a:rPr>
              <a:t>Childhood vaccines: Tough questions, straight answers - Mayo Clinic</a:t>
            </a:r>
            <a:endParaRPr lang="en-US" dirty="0">
              <a:latin typeface="Calibri"/>
              <a:ea typeface="Calibri"/>
              <a:cs typeface="Calibri"/>
              <a:sym typeface="Calibri"/>
            </a:endParaRPr>
          </a:p>
        </p:txBody>
      </p:sp>
    </p:spTree>
    <p:extLst>
      <p:ext uri="{BB962C8B-B14F-4D97-AF65-F5344CB8AC3E}">
        <p14:creationId xmlns:p14="http://schemas.microsoft.com/office/powerpoint/2010/main" val="11996225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Shape 16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7" name="Shape 16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endParaRPr lang="en-US" dirty="0">
              <a:latin typeface="Calibri"/>
              <a:ea typeface="Calibri"/>
              <a:cs typeface="Calibri"/>
              <a:sym typeface="Calibri"/>
            </a:endParaRPr>
          </a:p>
          <a:p>
            <a:pPr marL="0" lvl="0" indent="0" rtl="0">
              <a:lnSpc>
                <a:spcPct val="115000"/>
              </a:lnSpc>
              <a:spcBef>
                <a:spcPts val="0"/>
              </a:spcBef>
              <a:spcAft>
                <a:spcPts val="0"/>
              </a:spcAft>
              <a:buNone/>
            </a:pPr>
            <a:r>
              <a:rPr lang="en-US" sz="1200" kern="1200" dirty="0">
                <a:solidFill>
                  <a:schemeClr val="tx1"/>
                </a:solidFill>
                <a:effectLst/>
                <a:latin typeface="+mn-lt"/>
                <a:ea typeface="+mn-ea"/>
                <a:cs typeface="+mn-cs"/>
              </a:rPr>
              <a:t>Fact: Side effects disappear within a few hours or days depending on the vaccination; the most common side effect is soreness near the injection.</a:t>
            </a:r>
            <a:endParaRPr dirty="0">
              <a:latin typeface="Calibri"/>
              <a:ea typeface="Calibri"/>
              <a:cs typeface="Calibri"/>
              <a:sym typeface="Calibri"/>
            </a:endParaRPr>
          </a:p>
          <a:p>
            <a:pPr marL="0" lvl="0" indent="0" rtl="0">
              <a:lnSpc>
                <a:spcPct val="115000"/>
              </a:lnSpc>
              <a:spcBef>
                <a:spcPts val="0"/>
              </a:spcBef>
              <a:spcAft>
                <a:spcPts val="0"/>
              </a:spcAft>
              <a:buNone/>
            </a:pPr>
            <a:r>
              <a:rPr lang="en-US" dirty="0">
                <a:hlinkClick r:id="rId3"/>
              </a:rPr>
              <a:t>Vaccine Side Effects | Vaccines</a:t>
            </a:r>
            <a:endParaRPr lang="en-US" dirty="0">
              <a:latin typeface="Calibri"/>
              <a:ea typeface="Calibri"/>
              <a:cs typeface="Calibri"/>
              <a:sym typeface="Calibri"/>
            </a:endParaRPr>
          </a:p>
        </p:txBody>
      </p:sp>
    </p:spTree>
    <p:extLst>
      <p:ext uri="{BB962C8B-B14F-4D97-AF65-F5344CB8AC3E}">
        <p14:creationId xmlns:p14="http://schemas.microsoft.com/office/powerpoint/2010/main" val="40895278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Shape 17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5" name="Shape 17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US" dirty="0">
                <a:latin typeface="Calibri"/>
                <a:ea typeface="Calibri"/>
                <a:cs typeface="Calibri"/>
                <a:sym typeface="Calibri"/>
              </a:rPr>
              <a:t>Myth:</a:t>
            </a:r>
            <a:r>
              <a:rPr lang="en-US" baseline="0" dirty="0">
                <a:latin typeface="Calibri"/>
                <a:ea typeface="Calibri"/>
                <a:cs typeface="Calibri"/>
                <a:sym typeface="Calibri"/>
              </a:rPr>
              <a:t> The HPV</a:t>
            </a:r>
            <a:r>
              <a:rPr lang="en-US" sz="1200" kern="1200" dirty="0">
                <a:solidFill>
                  <a:schemeClr val="tx1"/>
                </a:solidFill>
                <a:effectLst/>
                <a:latin typeface="+mn-lt"/>
                <a:ea typeface="+mn-ea"/>
                <a:cs typeface="+mn-cs"/>
              </a:rPr>
              <a:t> prevents someone from contracting HPV which can cause </a:t>
            </a:r>
            <a:r>
              <a:rPr lang="en-US" b="0" i="0" dirty="0">
                <a:solidFill>
                  <a:srgbClr val="000000"/>
                </a:solidFill>
                <a:effectLst/>
                <a:latin typeface="Open Sans"/>
              </a:rPr>
              <a:t>cervical cancer in women, penile cancer in men, and anal cancer in both women and men. HPV can also cause cancer in the back of the throat, including the base of the tongue and tonsils (called </a:t>
            </a:r>
            <a:r>
              <a:rPr lang="en-US" b="0" i="0" u="none" strike="noStrike" dirty="0">
                <a:solidFill>
                  <a:srgbClr val="075290"/>
                </a:solidFill>
                <a:effectLst/>
                <a:latin typeface="Open Sans"/>
                <a:hlinkClick r:id="rId3"/>
              </a:rPr>
              <a:t>oropharyngeal cancer</a:t>
            </a:r>
            <a:r>
              <a:rPr lang="en-US" b="0" i="0" dirty="0">
                <a:solidFill>
                  <a:srgbClr val="000000"/>
                </a:solidFill>
                <a:effectLst/>
                <a:latin typeface="Open Sans"/>
              </a:rPr>
              <a:t>). </a:t>
            </a:r>
            <a:r>
              <a:rPr lang="en-US" sz="1200" kern="1200" dirty="0">
                <a:solidFill>
                  <a:schemeClr val="tx1"/>
                </a:solidFill>
                <a:effectLst/>
                <a:latin typeface="+mn-lt"/>
                <a:ea typeface="+mn-ea"/>
                <a:cs typeface="+mn-cs"/>
              </a:rPr>
              <a:t>HPV vaccine for all youth ages 10-26. (inclusive of non-binary and even Intersex)</a:t>
            </a:r>
          </a:p>
          <a:p>
            <a:pPr marL="0" lvl="0" indent="0" rtl="0">
              <a:lnSpc>
                <a:spcPct val="115000"/>
              </a:lnSpc>
              <a:spcBef>
                <a:spcPts val="0"/>
              </a:spcBef>
              <a:spcAft>
                <a:spcPts val="0"/>
              </a:spcAft>
              <a:buNone/>
            </a:pPr>
            <a:endParaRPr lang="en-US" sz="1200" kern="1200" dirty="0">
              <a:solidFill>
                <a:schemeClr val="tx1"/>
              </a:solidFill>
              <a:effectLst/>
              <a:latin typeface="+mn-lt"/>
              <a:ea typeface="+mn-ea"/>
              <a:cs typeface="+mn-cs"/>
              <a:sym typeface="Calibri"/>
            </a:endParaRPr>
          </a:p>
          <a:p>
            <a:pPr marL="0" lvl="0" indent="0" rtl="0">
              <a:lnSpc>
                <a:spcPct val="115000"/>
              </a:lnSpc>
              <a:spcBef>
                <a:spcPts val="0"/>
              </a:spcBef>
              <a:spcAft>
                <a:spcPts val="0"/>
              </a:spcAft>
              <a:buNone/>
            </a:pPr>
            <a:r>
              <a:rPr lang="en-US" dirty="0">
                <a:hlinkClick r:id="rId4"/>
              </a:rPr>
              <a:t>STD Facts - HPV and Men (cdc.gov)</a:t>
            </a:r>
            <a:endParaRPr lang="en-US" dirty="0"/>
          </a:p>
          <a:p>
            <a:pPr marL="0" lvl="0" indent="0" rtl="0">
              <a:lnSpc>
                <a:spcPct val="115000"/>
              </a:lnSpc>
              <a:spcBef>
                <a:spcPts val="0"/>
              </a:spcBef>
              <a:spcAft>
                <a:spcPts val="0"/>
              </a:spcAft>
              <a:buNone/>
            </a:pPr>
            <a:endParaRPr lang="en-US" dirty="0">
              <a:latin typeface="Calibri"/>
              <a:ea typeface="Calibri"/>
              <a:cs typeface="Calibri"/>
              <a:sym typeface="Calibri"/>
            </a:endParaRPr>
          </a:p>
          <a:p>
            <a:pPr marL="0" lvl="0" indent="0" rtl="0">
              <a:lnSpc>
                <a:spcPct val="115000"/>
              </a:lnSpc>
              <a:spcBef>
                <a:spcPts val="0"/>
              </a:spcBef>
              <a:spcAft>
                <a:spcPts val="0"/>
              </a:spcAft>
              <a:buNone/>
            </a:pPr>
            <a:r>
              <a:rPr lang="en-US" dirty="0">
                <a:hlinkClick r:id="rId5"/>
              </a:rPr>
              <a:t>Human Papilloma Virus (HPV): Causes, Testing, Treatment &amp; Prevention (clevelandclinic.org)</a:t>
            </a:r>
            <a:endParaRPr lang="en-US" dirty="0">
              <a:latin typeface="Calibri"/>
              <a:cs typeface="Calibri"/>
              <a:sym typeface="Calibri"/>
            </a:endParaRPr>
          </a:p>
          <a:p>
            <a:pPr marL="0" lvl="0" indent="0" rtl="0">
              <a:lnSpc>
                <a:spcPct val="115000"/>
              </a:lnSpc>
              <a:spcBef>
                <a:spcPts val="0"/>
              </a:spcBef>
              <a:spcAft>
                <a:spcPts val="0"/>
              </a:spcAft>
              <a:buNone/>
            </a:pPr>
            <a:r>
              <a:rPr lang="en-US" b="0" i="0" dirty="0">
                <a:solidFill>
                  <a:srgbClr val="343536"/>
                </a:solidFill>
                <a:effectLst/>
                <a:latin typeface="Source Sans Pro" panose="020B0503030403020204" pitchFamily="34" charset="0"/>
              </a:rPr>
              <a:t>There are about 100 types of HPV that affect different parts of the body. About 30 types of HPV can affect the genitals — including the vulva, vagina, cervix, penis and scrotum — as well as the rectum and anus. Of those, about 14 types are considered "high risk," for leading to cervical cancer.</a:t>
            </a:r>
            <a:endParaRPr dirty="0">
              <a:latin typeface="Calibri"/>
              <a:ea typeface="Calibri"/>
              <a:cs typeface="Calibri"/>
              <a:sym typeface="Calibri"/>
            </a:endParaRPr>
          </a:p>
          <a:p>
            <a:pPr marL="0" lvl="0" indent="0" rtl="0">
              <a:lnSpc>
                <a:spcPct val="115000"/>
              </a:lnSpc>
              <a:spcBef>
                <a:spcPts val="0"/>
              </a:spcBef>
              <a:spcAft>
                <a:spcPts val="0"/>
              </a:spcAft>
              <a:buNone/>
            </a:pPr>
            <a:endParaRPr lang="en-US" dirty="0">
              <a:latin typeface="Calibri"/>
              <a:ea typeface="Calibri"/>
              <a:cs typeface="Calibri"/>
              <a:sym typeface="Calibri"/>
            </a:endParaRPr>
          </a:p>
        </p:txBody>
      </p:sp>
    </p:spTree>
    <p:extLst>
      <p:ext uri="{BB962C8B-B14F-4D97-AF65-F5344CB8AC3E}">
        <p14:creationId xmlns:p14="http://schemas.microsoft.com/office/powerpoint/2010/main" val="11452022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Shape 18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3" name="Shape 18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18</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sz="1200" b="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Presenter Instructions &amp; Script:</a:t>
            </a:r>
            <a:endParaRPr lang="en-US" sz="1200" kern="1200" dirty="0">
              <a:solidFill>
                <a:schemeClr val="tx1"/>
              </a:solidFill>
              <a:effectLst/>
              <a:latin typeface="+mn-lt"/>
              <a:ea typeface="+mn-ea"/>
              <a:cs typeface="+mn-cs"/>
            </a:endParaRPr>
          </a:p>
          <a:p>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Sample Script- </a:t>
            </a:r>
            <a:r>
              <a:rPr lang="en-US" sz="1200" kern="1200" dirty="0">
                <a:solidFill>
                  <a:schemeClr val="tx1"/>
                </a:solidFill>
                <a:effectLst/>
                <a:latin typeface="+mn-lt"/>
                <a:ea typeface="+mn-ea"/>
                <a:cs typeface="+mn-cs"/>
              </a:rPr>
              <a:t>“That’s the end of Module 2. Let’s wrap it up by repeating the key points.” </a:t>
            </a:r>
          </a:p>
          <a:p>
            <a:pPr lvl="1"/>
            <a:r>
              <a:rPr lang="en-US" sz="1200" kern="1200" dirty="0">
                <a:solidFill>
                  <a:schemeClr val="tx1"/>
                </a:solidFill>
                <a:effectLst/>
                <a:latin typeface="+mn-lt"/>
                <a:ea typeface="+mn-ea"/>
                <a:cs typeface="+mn-cs"/>
              </a:rPr>
              <a:t> </a:t>
            </a:r>
          </a:p>
          <a:p>
            <a:pPr lvl="1"/>
            <a:r>
              <a:rPr lang="en-US" sz="1200" kern="1200" dirty="0">
                <a:solidFill>
                  <a:schemeClr val="tx1"/>
                </a:solidFill>
                <a:effectLst/>
                <a:latin typeface="+mn-lt"/>
                <a:ea typeface="+mn-ea"/>
                <a:cs typeface="+mn-cs"/>
              </a:rPr>
              <a:t>“It is important to give your provider as much information as possible about your current symptoms, allergies, personal &amp; family health history, and any medications you are taking. This will help them diagnose and find the best solution to any medical issues you have.”</a:t>
            </a:r>
          </a:p>
          <a:p>
            <a:pPr lvl="1"/>
            <a:r>
              <a:rPr lang="en-US" sz="1200" kern="1200" dirty="0">
                <a:solidFill>
                  <a:schemeClr val="tx1"/>
                </a:solidFill>
                <a:effectLst/>
                <a:latin typeface="+mn-lt"/>
                <a:ea typeface="+mn-ea"/>
                <a:cs typeface="+mn-cs"/>
              </a:rPr>
              <a:t> </a:t>
            </a:r>
          </a:p>
          <a:p>
            <a:pPr lvl="1"/>
            <a:r>
              <a:rPr lang="en-US" sz="1200" kern="1200" dirty="0">
                <a:solidFill>
                  <a:schemeClr val="tx1"/>
                </a:solidFill>
                <a:effectLst/>
                <a:latin typeface="+mn-lt"/>
                <a:ea typeface="+mn-ea"/>
                <a:cs typeface="+mn-cs"/>
              </a:rPr>
              <a:t>“When you share your information with medical professionals, they can use that information to decide the best prevention and treatment options for you, resulting in better overall care. In the next module, we will break down health insurance and the rights you have during your visit.”</a:t>
            </a:r>
          </a:p>
          <a:p>
            <a:pPr marL="0" lvl="0" indent="0" rtl="0">
              <a:lnSpc>
                <a:spcPct val="115000"/>
              </a:lnSpc>
              <a:spcBef>
                <a:spcPts val="0"/>
              </a:spcBef>
              <a:spcAft>
                <a:spcPts val="0"/>
              </a:spcAft>
              <a:buNone/>
            </a:pPr>
            <a:endParaRPr dirty="0">
              <a:latin typeface="Calibri"/>
              <a:ea typeface="Calibri"/>
              <a:cs typeface="Calibri"/>
              <a:sym typeface="Calibri"/>
            </a:endParaRPr>
          </a:p>
          <a:p>
            <a:pPr marL="0" lvl="0" indent="0" rtl="0">
              <a:lnSpc>
                <a:spcPct val="115000"/>
              </a:lnSpc>
              <a:spcBef>
                <a:spcPts val="0"/>
              </a:spcBef>
              <a:spcAft>
                <a:spcPts val="0"/>
              </a:spcAft>
              <a:buNone/>
            </a:pPr>
            <a:endParaRPr lang="en" u="sng" dirty="0">
              <a:latin typeface="Calibri"/>
              <a:ea typeface="Calibri"/>
              <a:cs typeface="Calibri"/>
              <a:sym typeface="Calibri"/>
            </a:endParaRPr>
          </a:p>
          <a:p>
            <a:pPr marL="0" lvl="0" indent="0" rtl="0">
              <a:lnSpc>
                <a:spcPct val="115000"/>
              </a:lnSpc>
              <a:spcBef>
                <a:spcPts val="0"/>
              </a:spcBef>
              <a:spcAft>
                <a:spcPts val="0"/>
              </a:spcAft>
              <a:buNone/>
            </a:pPr>
            <a:endParaRPr u="sng" dirty="0">
              <a:latin typeface="Calibri"/>
              <a:ea typeface="Calibri"/>
              <a:cs typeface="Calibri"/>
              <a:sym typeface="Calibri"/>
            </a:endParaRPr>
          </a:p>
        </p:txBody>
      </p:sp>
    </p:spTree>
    <p:extLst>
      <p:ext uri="{BB962C8B-B14F-4D97-AF65-F5344CB8AC3E}">
        <p14:creationId xmlns:p14="http://schemas.microsoft.com/office/powerpoint/2010/main" val="18712262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Corresponding Participant Workbook Page(s): </a:t>
            </a:r>
            <a:r>
              <a:rPr lang="en-US" b="0" dirty="0"/>
              <a:t>14-18</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b="1" dirty="0"/>
              <a:t>Important Concepts</a:t>
            </a:r>
          </a:p>
          <a:p>
            <a:pPr lvl="1"/>
            <a:r>
              <a:rPr lang="en-US" b="0" dirty="0"/>
              <a:t>n/a </a:t>
            </a:r>
          </a:p>
          <a:p>
            <a:endParaRPr lang="en-US" b="1" dirty="0"/>
          </a:p>
          <a:p>
            <a:r>
              <a:rPr lang="en-US" b="1" dirty="0"/>
              <a:t>Important Vocabulary Words</a:t>
            </a:r>
          </a:p>
          <a:p>
            <a:pPr marL="457200" lvl="1" indent="0" defTabSz="609585">
              <a:lnSpc>
                <a:spcPct val="150000"/>
              </a:lnSpc>
              <a:buClr>
                <a:srgbClr val="FAAD1D"/>
              </a:buClr>
              <a:buFont typeface="Arial" panose="020B0604020202020204" pitchFamily="34" charset="0"/>
              <a:buNone/>
            </a:pPr>
            <a:r>
              <a:rPr lang="en-US" sz="1200" dirty="0">
                <a:solidFill>
                  <a:srgbClr val="000000"/>
                </a:solidFill>
                <a:latin typeface="Montserrat"/>
              </a:rPr>
              <a:t>Symptoms </a:t>
            </a:r>
          </a:p>
          <a:p>
            <a:pPr marL="457200" lvl="1" indent="0" defTabSz="609585">
              <a:lnSpc>
                <a:spcPct val="150000"/>
              </a:lnSpc>
              <a:buClr>
                <a:srgbClr val="FAAD1D"/>
              </a:buClr>
              <a:buFont typeface="Arial" panose="020B0604020202020204" pitchFamily="34" charset="0"/>
              <a:buNone/>
            </a:pPr>
            <a:r>
              <a:rPr lang="en-US" sz="1200" dirty="0">
                <a:solidFill>
                  <a:srgbClr val="000000"/>
                </a:solidFill>
                <a:latin typeface="Montserrat"/>
              </a:rPr>
              <a:t>Diagnosis</a:t>
            </a:r>
          </a:p>
          <a:p>
            <a:pPr marL="457200" lvl="1" indent="0" defTabSz="609585">
              <a:lnSpc>
                <a:spcPct val="150000"/>
              </a:lnSpc>
              <a:buClr>
                <a:srgbClr val="FAAD1D"/>
              </a:buClr>
              <a:buFont typeface="Arial" panose="020B0604020202020204" pitchFamily="34" charset="0"/>
              <a:buNone/>
            </a:pPr>
            <a:r>
              <a:rPr lang="en-US" sz="1200" dirty="0">
                <a:solidFill>
                  <a:srgbClr val="000000"/>
                </a:solidFill>
                <a:latin typeface="Montserrat"/>
              </a:rPr>
              <a:t>Prescription Drug </a:t>
            </a:r>
          </a:p>
          <a:p>
            <a:pPr marL="457200" lvl="1" indent="0" defTabSz="609585">
              <a:lnSpc>
                <a:spcPct val="150000"/>
              </a:lnSpc>
              <a:buClr>
                <a:srgbClr val="FAAD1D"/>
              </a:buClr>
              <a:buFont typeface="Arial" panose="020B0604020202020204" pitchFamily="34" charset="0"/>
              <a:buNone/>
            </a:pPr>
            <a:r>
              <a:rPr lang="en-US" sz="1200" dirty="0">
                <a:solidFill>
                  <a:srgbClr val="000000"/>
                </a:solidFill>
                <a:latin typeface="Montserrat"/>
              </a:rPr>
              <a:t>Over-the-Counter Drug (OTC)</a:t>
            </a:r>
          </a:p>
          <a:p>
            <a:pPr marL="457200" lvl="1" indent="0" defTabSz="609585">
              <a:lnSpc>
                <a:spcPct val="150000"/>
              </a:lnSpc>
              <a:buClr>
                <a:srgbClr val="FAAD1D"/>
              </a:buClr>
              <a:buFont typeface="Arial" panose="020B0604020202020204" pitchFamily="34" charset="0"/>
              <a:buNone/>
            </a:pPr>
            <a:r>
              <a:rPr lang="en-US" sz="1200" dirty="0">
                <a:solidFill>
                  <a:srgbClr val="000000"/>
                </a:solidFill>
                <a:latin typeface="Montserrat"/>
              </a:rPr>
              <a:t>Drug Facts Label</a:t>
            </a:r>
          </a:p>
          <a:p>
            <a:pPr marL="457200" lvl="1" indent="0" defTabSz="609585">
              <a:lnSpc>
                <a:spcPct val="150000"/>
              </a:lnSpc>
              <a:buClr>
                <a:srgbClr val="FAAD1D"/>
              </a:buClr>
              <a:buFont typeface="Arial" panose="020B0604020202020204" pitchFamily="34" charset="0"/>
              <a:buNone/>
            </a:pPr>
            <a:r>
              <a:rPr lang="en-US" sz="1200" dirty="0">
                <a:solidFill>
                  <a:srgbClr val="000000"/>
                </a:solidFill>
                <a:latin typeface="Montserrat"/>
              </a:rPr>
              <a:t>Vaccine</a:t>
            </a:r>
          </a:p>
          <a:p>
            <a:endParaRPr lang="en-US" b="1" dirty="0"/>
          </a:p>
          <a:p>
            <a:r>
              <a:rPr lang="en-US" b="1" dirty="0"/>
              <a:t>Presenter Instructions &amp; Script</a:t>
            </a:r>
          </a:p>
          <a:p>
            <a:pPr lvl="1"/>
            <a:r>
              <a:rPr lang="en-US" b="1" dirty="0"/>
              <a:t>Sample Script- </a:t>
            </a:r>
            <a:r>
              <a:rPr lang="en-US" sz="1200" kern="1200" dirty="0">
                <a:solidFill>
                  <a:schemeClr val="tx1"/>
                </a:solidFill>
                <a:effectLst/>
                <a:latin typeface="+mn-lt"/>
                <a:ea typeface="+mn-ea"/>
                <a:cs typeface="+mn-cs"/>
              </a:rPr>
              <a:t>“These are the main topics we’ll be covering in this session.”</a:t>
            </a:r>
          </a:p>
          <a:p>
            <a:endParaRPr lang="en-US" dirty="0"/>
          </a:p>
        </p:txBody>
      </p:sp>
      <p:sp>
        <p:nvSpPr>
          <p:cNvPr id="4" name="Slide Number Placeholder 3"/>
          <p:cNvSpPr>
            <a:spLocks noGrp="1"/>
          </p:cNvSpPr>
          <p:nvPr>
            <p:ph type="sldNum" sz="quarter" idx="10"/>
          </p:nvPr>
        </p:nvSpPr>
        <p:spPr/>
        <p:txBody>
          <a:bodyPr/>
          <a:lstStyle/>
          <a:p>
            <a:fld id="{501F790D-4306-4FAF-B3D7-17E21DED6756}" type="slidenum">
              <a:rPr lang="en-US" smtClean="0"/>
              <a:t>2</a:t>
            </a:fld>
            <a:endParaRPr lang="en-US" dirty="0"/>
          </a:p>
        </p:txBody>
      </p:sp>
    </p:spTree>
    <p:extLst>
      <p:ext uri="{BB962C8B-B14F-4D97-AF65-F5344CB8AC3E}">
        <p14:creationId xmlns:p14="http://schemas.microsoft.com/office/powerpoint/2010/main" val="530494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Shape 6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6" name="Shape 6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14</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Important Concepts:</a:t>
            </a:r>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How to describe symptoms in detail to get the best care</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Important Vocabulary Words:</a:t>
            </a:r>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Symptoms</a:t>
            </a:r>
          </a:p>
          <a:p>
            <a:r>
              <a:rPr lang="en-US" sz="1200" kern="1200" dirty="0">
                <a:solidFill>
                  <a:schemeClr val="tx1"/>
                </a:solidFill>
                <a:effectLst/>
                <a:latin typeface="+mn-lt"/>
                <a:ea typeface="+mn-ea"/>
                <a:cs typeface="+mn-cs"/>
              </a:rPr>
              <a:t> </a:t>
            </a:r>
          </a:p>
          <a:p>
            <a:r>
              <a:rPr lang="en-US" b="1" dirty="0"/>
              <a:t>Presenter Instructions &amp; Script</a:t>
            </a:r>
          </a:p>
          <a:p>
            <a:r>
              <a:rPr lang="en-US" b="0" dirty="0"/>
              <a:t>This is an animated slide.</a:t>
            </a:r>
          </a:p>
          <a:p>
            <a:pPr lvl="0"/>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Sample Script- “</a:t>
            </a:r>
            <a:r>
              <a:rPr lang="en-US" sz="1200" kern="1200" dirty="0">
                <a:solidFill>
                  <a:schemeClr val="tx1"/>
                </a:solidFill>
                <a:effectLst/>
                <a:latin typeface="+mn-lt"/>
                <a:ea typeface="+mn-ea"/>
                <a:cs typeface="+mn-cs"/>
              </a:rPr>
              <a:t>Jackie and Sarah have not been feeling well. They each made an appointment with their PCP. When the provider asked them what was wrong, here was how they responded (animate slide). Based on their responses, which one will receive the best care? Why?” (</a:t>
            </a:r>
            <a:r>
              <a:rPr lang="en-US" sz="1200" b="1" kern="1200" dirty="0">
                <a:solidFill>
                  <a:schemeClr val="tx1"/>
                </a:solidFill>
                <a:effectLst/>
                <a:latin typeface="+mn-lt"/>
                <a:ea typeface="+mn-ea"/>
                <a:cs typeface="+mn-cs"/>
              </a:rPr>
              <a:t>Answer:</a:t>
            </a:r>
            <a:r>
              <a:rPr lang="en-US" sz="1200" kern="1200" dirty="0">
                <a:solidFill>
                  <a:schemeClr val="tx1"/>
                </a:solidFill>
                <a:effectLst/>
                <a:latin typeface="+mn-lt"/>
                <a:ea typeface="+mn-ea"/>
                <a:cs typeface="+mn-cs"/>
              </a:rPr>
              <a:t> Jackie, she gave symptoms that are more specific)</a:t>
            </a:r>
          </a:p>
          <a:p>
            <a:pPr lvl="1"/>
            <a:r>
              <a:rPr lang="en-US" sz="1200" kern="1200" dirty="0">
                <a:solidFill>
                  <a:schemeClr val="tx1"/>
                </a:solidFill>
                <a:effectLst/>
                <a:latin typeface="+mn-lt"/>
                <a:ea typeface="+mn-ea"/>
                <a:cs typeface="+mn-cs"/>
              </a:rPr>
              <a:t> </a:t>
            </a:r>
          </a:p>
          <a:p>
            <a:pPr lvl="1"/>
            <a:r>
              <a:rPr lang="en-US" sz="1200" kern="1200" dirty="0">
                <a:solidFill>
                  <a:schemeClr val="tx1"/>
                </a:solidFill>
                <a:effectLst/>
                <a:latin typeface="+mn-lt"/>
                <a:ea typeface="+mn-ea"/>
                <a:cs typeface="+mn-cs"/>
              </a:rPr>
              <a:t>“Think back to our PB&amp;J activity in Module 1; in order to get the sandwich you want, you need to be specific with the person making your sandwich - same concept here. Since the provider can’t read your mind, be prepared to advocate for yourself and answer questions related to your symptoms, how long you have been experiencing the symptoms, and if you are currently taking any medications.”</a:t>
            </a:r>
          </a:p>
          <a:p>
            <a:pPr marL="0" lvl="0" indent="0" rtl="0">
              <a:lnSpc>
                <a:spcPct val="115000"/>
              </a:lnSpc>
              <a:spcBef>
                <a:spcPts val="0"/>
              </a:spcBef>
              <a:spcAft>
                <a:spcPts val="0"/>
              </a:spcAft>
              <a:buNone/>
            </a:pPr>
            <a:endParaRPr dirty="0">
              <a:latin typeface="Calibri"/>
              <a:ea typeface="Calibri"/>
              <a:cs typeface="Calibri"/>
              <a:sym typeface="Calibri"/>
            </a:endParaRPr>
          </a:p>
        </p:txBody>
      </p:sp>
    </p:spTree>
    <p:extLst>
      <p:ext uri="{BB962C8B-B14F-4D97-AF65-F5344CB8AC3E}">
        <p14:creationId xmlns:p14="http://schemas.microsoft.com/office/powerpoint/2010/main" val="38676670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Shape 7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6" name="Shape 7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Corresponding Participant Workbook Page(s): </a:t>
            </a:r>
            <a:r>
              <a:rPr lang="en-US" sz="1200" kern="1200" dirty="0">
                <a:solidFill>
                  <a:schemeClr val="tx1"/>
                </a:solidFill>
                <a:effectLst/>
                <a:latin typeface="+mn-lt"/>
                <a:ea typeface="+mn-ea"/>
                <a:cs typeface="+mn-cs"/>
              </a:rPr>
              <a:t>14-15</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Important Concepts:</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How to describe symptoms in detail to get the best care</a:t>
            </a:r>
          </a:p>
          <a:p>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Important Vocabulary Words:</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Diagnosis</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Presenter Instructions &amp; Script:</a:t>
            </a: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Sample Script- </a:t>
            </a:r>
            <a:r>
              <a:rPr lang="en-US" sz="1200" kern="1200" dirty="0">
                <a:solidFill>
                  <a:schemeClr val="tx1"/>
                </a:solidFill>
                <a:effectLst/>
                <a:latin typeface="+mn-lt"/>
                <a:ea typeface="+mn-ea"/>
                <a:cs typeface="+mn-cs"/>
              </a:rPr>
              <a:t>“Your provider will take all of your symptoms and allergies into consideration when trying to identify your health condition, also called a diagnosis. Your body’s reaction to allergens can make it seem like you have another illness, so it is important for your provider to know your allergies so they can rule them out when they are trying to give a diagnosis.” </a:t>
            </a:r>
          </a:p>
          <a:p>
            <a:pPr lvl="1"/>
            <a:r>
              <a:rPr lang="en-US" sz="1200" kern="1200" dirty="0">
                <a:solidFill>
                  <a:schemeClr val="tx1"/>
                </a:solidFill>
                <a:effectLst/>
                <a:latin typeface="+mn-lt"/>
                <a:ea typeface="+mn-ea"/>
                <a:cs typeface="+mn-cs"/>
              </a:rPr>
              <a:t> </a:t>
            </a:r>
          </a:p>
          <a:p>
            <a:pPr lvl="1"/>
            <a:r>
              <a:rPr lang="en-US" sz="1200" kern="1200" dirty="0">
                <a:solidFill>
                  <a:schemeClr val="tx1"/>
                </a:solidFill>
                <a:effectLst/>
                <a:latin typeface="+mn-lt"/>
                <a:ea typeface="+mn-ea"/>
                <a:cs typeface="+mn-cs"/>
              </a:rPr>
              <a:t>“Your PCP is then going to help you decide on the best treatment options and provide a plan for you to manage any conditions you have. Depending on your diagnosis, your PCP might suggest that you visit a specialist or give you a prescription for a medication to treat your health condition.” </a:t>
            </a:r>
          </a:p>
          <a:p>
            <a:pPr lvl="1"/>
            <a:r>
              <a:rPr lang="en-US" sz="1200" kern="1200" dirty="0">
                <a:solidFill>
                  <a:schemeClr val="tx1"/>
                </a:solidFill>
                <a:effectLst/>
                <a:latin typeface="+mn-lt"/>
                <a:ea typeface="+mn-ea"/>
                <a:cs typeface="+mn-cs"/>
              </a:rPr>
              <a:t> </a:t>
            </a:r>
          </a:p>
          <a:p>
            <a:pPr lvl="1"/>
            <a:r>
              <a:rPr lang="en-US" sz="1200" kern="1200" dirty="0">
                <a:solidFill>
                  <a:schemeClr val="tx1"/>
                </a:solidFill>
                <a:effectLst/>
                <a:latin typeface="+mn-lt"/>
                <a:ea typeface="+mn-ea"/>
                <a:cs typeface="+mn-cs"/>
              </a:rPr>
              <a:t>“Self-advocacy, by giving detailed symptoms to your provider, is critical to getting an appropriate diagnosis and proper treatment.”</a:t>
            </a:r>
          </a:p>
        </p:txBody>
      </p:sp>
    </p:spTree>
    <p:extLst>
      <p:ext uri="{BB962C8B-B14F-4D97-AF65-F5344CB8AC3E}">
        <p14:creationId xmlns:p14="http://schemas.microsoft.com/office/powerpoint/2010/main" val="7583666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Shape 8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4" name="Shape 8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15-16</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https://www.movinghealthcareupstream.org/navigating-the-health-care-system-zip-files/</a:t>
            </a:r>
          </a:p>
          <a:p>
            <a:pPr marL="882650" marR="0" lvl="1" indent="-2857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Using Kahoot!</a:t>
            </a:r>
          </a:p>
          <a:p>
            <a:pPr marL="882650" marR="0" lvl="1" indent="-2857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Responsible Medication Use- </a:t>
            </a:r>
            <a:r>
              <a:rPr lang="en-US" sz="1800" dirty="0" err="1">
                <a:effectLst/>
                <a:latin typeface="Calibri" panose="020F0502020204030204" pitchFamily="34" charset="0"/>
                <a:ea typeface="Calibri" panose="020F0502020204030204" pitchFamily="34" charset="0"/>
              </a:rPr>
              <a:t>Instructions_Scenarios_Answers</a:t>
            </a:r>
            <a:endParaRPr lang="en-US" sz="1800" dirty="0">
              <a:effectLst/>
              <a:latin typeface="Calibri" panose="020F0502020204030204" pitchFamily="34" charset="0"/>
              <a:ea typeface="Calibri" panose="020F0502020204030204" pitchFamily="34" charset="0"/>
            </a:endParaRPr>
          </a:p>
          <a:p>
            <a:pPr marL="882650" marR="0" lvl="1" indent="-2857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Responsible Medication Use-Game Cards</a:t>
            </a:r>
          </a:p>
          <a:p>
            <a:pPr marL="882650" marR="0" lvl="1" indent="-2857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Responsible Medication Use- Answer Key</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https://nthcs.nemours.org/teacher.php</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Activity 2.1.1 Responsible Medication Use</a:t>
            </a:r>
            <a:endParaRPr lang="en-US" sz="1200" b="0" i="0" u="none" strike="noStrike" cap="none" dirty="0">
              <a:solidFill>
                <a:srgbClr val="000000"/>
              </a:solidFill>
              <a:effectLst/>
              <a:latin typeface="Arial"/>
              <a:ea typeface="Arial"/>
              <a:cs typeface="Arial"/>
              <a:sym typeface="Arial"/>
            </a:endParaRP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200" b="0" i="0" u="none" strike="noStrike" cap="none" dirty="0">
                <a:solidFill>
                  <a:srgbClr val="000000"/>
                </a:solidFill>
                <a:effectLst/>
                <a:latin typeface="Arial"/>
                <a:ea typeface="Arial"/>
                <a:cs typeface="Arial"/>
                <a:sym typeface="Arial"/>
              </a:rPr>
              <a:t>Kahoot- Responsible Medication Use https://play.kahoot.it/#/k/cdc73c98-d435-4351-9a6b-9c0c240b9279</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rgbClr val="000000"/>
              </a:solidFill>
              <a:effectLst/>
              <a:latin typeface="Arial"/>
              <a:ea typeface="Arial"/>
              <a:cs typeface="Arial"/>
              <a:sym typeface="Arial"/>
            </a:endParaRPr>
          </a:p>
          <a:p>
            <a:r>
              <a:rPr lang="en-US" b="1" dirty="0"/>
              <a:t>Important Concepts (through slide 9)</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Knowing how to take prescription and over-the-counter (OTC) drugs responsibly</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Reading a drug facts label</a:t>
            </a:r>
          </a:p>
          <a:p>
            <a:endParaRPr lang="en-US" b="1" dirty="0"/>
          </a:p>
          <a:p>
            <a:r>
              <a:rPr lang="en-US" b="1" dirty="0"/>
              <a:t>Important Vocabulary Words (through slide 9)</a:t>
            </a:r>
          </a:p>
          <a:p>
            <a:pPr lvl="1"/>
            <a:r>
              <a:rPr lang="en-US" sz="1200" kern="1200" dirty="0">
                <a:solidFill>
                  <a:schemeClr val="tx1"/>
                </a:solidFill>
                <a:effectLst/>
                <a:latin typeface="+mn-lt"/>
                <a:ea typeface="+mn-ea"/>
                <a:cs typeface="+mn-cs"/>
              </a:rPr>
              <a:t>Prescription Drug</a:t>
            </a:r>
          </a:p>
          <a:p>
            <a:pPr lvl="1"/>
            <a:r>
              <a:rPr lang="en-US" sz="1200" kern="1200" dirty="0">
                <a:solidFill>
                  <a:schemeClr val="tx1"/>
                </a:solidFill>
                <a:effectLst/>
                <a:latin typeface="+mn-lt"/>
                <a:ea typeface="+mn-ea"/>
                <a:cs typeface="+mn-cs"/>
              </a:rPr>
              <a:t>Over-the-Counter Drug (OTC)</a:t>
            </a:r>
          </a:p>
          <a:p>
            <a:r>
              <a:rPr lang="en-US" sz="1200" kern="1200" dirty="0">
                <a:solidFill>
                  <a:schemeClr val="tx1"/>
                </a:solidFill>
                <a:effectLst/>
                <a:latin typeface="+mn-lt"/>
                <a:ea typeface="+mn-ea"/>
                <a:cs typeface="+mn-cs"/>
              </a:rPr>
              <a:t> </a:t>
            </a:r>
          </a:p>
          <a:p>
            <a:r>
              <a:rPr lang="en-US" sz="1200" b="1" kern="1200" dirty="0">
                <a:solidFill>
                  <a:schemeClr val="tx1"/>
                </a:solidFill>
                <a:effectLst/>
                <a:latin typeface="+mn-lt"/>
                <a:ea typeface="+mn-ea"/>
                <a:cs typeface="+mn-cs"/>
              </a:rPr>
              <a:t>Presenter Instructions &amp; Script:</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This is an animated slide.</a:t>
            </a:r>
          </a:p>
          <a:p>
            <a:pPr lvl="0"/>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Sample Script- from FIRST ANIMATION:</a:t>
            </a:r>
            <a:r>
              <a:rPr lang="en-US" sz="1200" kern="1200" dirty="0">
                <a:solidFill>
                  <a:schemeClr val="tx1"/>
                </a:solidFill>
                <a:effectLst/>
                <a:latin typeface="+mn-lt"/>
                <a:ea typeface="+mn-ea"/>
                <a:cs typeface="+mn-cs"/>
              </a:rPr>
              <a:t> “As part of your treatment, your provider might give you a prescription for a medicine or suggest an over-the-counter medicine to help your medical condition. Even though a provider recommends them, these medicines can be dangerous if they are not used responsibly. Medicines come in many different forms such as pills, liquids, and even inhalers and all of them come with information related to their use. You need to know what medication you are taking and what the medication treats so you can use them responsibly.”</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Sample Script- from SECOND ANIMATION:</a:t>
            </a:r>
            <a:r>
              <a:rPr lang="en-US" sz="1200" kern="1200" dirty="0">
                <a:solidFill>
                  <a:schemeClr val="tx1"/>
                </a:solidFill>
                <a:effectLst/>
                <a:latin typeface="+mn-lt"/>
                <a:ea typeface="+mn-ea"/>
                <a:cs typeface="+mn-cs"/>
              </a:rPr>
              <a:t> “What’s the difference between prescription drugs and over the counter (OTC) drugs</a:t>
            </a:r>
            <a:r>
              <a:rPr lang="en-US" sz="1200" b="0"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 </a:t>
            </a:r>
          </a:p>
          <a:p>
            <a:pPr lvl="1"/>
            <a:endParaRPr lang="en-US" sz="1200" b="1" kern="1200" dirty="0">
              <a:solidFill>
                <a:schemeClr val="tx1"/>
              </a:solidFill>
              <a:effectLst/>
              <a:latin typeface="+mn-lt"/>
              <a:ea typeface="+mn-ea"/>
              <a:cs typeface="+mn-cs"/>
            </a:endParaRPr>
          </a:p>
          <a:p>
            <a:pPr lvl="0"/>
            <a:r>
              <a:rPr lang="en-US" sz="1200" b="0" kern="1200" dirty="0">
                <a:solidFill>
                  <a:schemeClr val="tx1"/>
                </a:solidFill>
                <a:effectLst/>
                <a:latin typeface="+mn-lt"/>
                <a:ea typeface="+mn-ea"/>
                <a:cs typeface="+mn-cs"/>
              </a:rPr>
              <a:t>Take answers from the group. Clarify and reinforce as needed-- Prescription drugs require a prescription from your provider, and you have to pick them up from the pharmacy counter. Over the counter drugs are the ones you can get in a store without a prescription- like Tylenol for a headache or Claritin for allergies. </a:t>
            </a:r>
          </a:p>
          <a:p>
            <a:pPr lvl="0"/>
            <a:endParaRPr lang="en-US" sz="1200" b="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Sample Script- still on SECOND ANIMATION: </a:t>
            </a:r>
            <a:r>
              <a:rPr lang="en-US" sz="1200" kern="1200" dirty="0">
                <a:solidFill>
                  <a:schemeClr val="tx1"/>
                </a:solidFill>
                <a:effectLst/>
                <a:latin typeface="+mn-lt"/>
                <a:ea typeface="+mn-ea"/>
                <a:cs typeface="+mn-cs"/>
              </a:rPr>
              <a:t>“Just like prescription drugs, OTC drugs are an effective treatment for many health issues but need to be used carefully and correctly. For both types of medicine, reading the labels and understanding the information on the label is important so you can avoid unexpected side effects.”</a:t>
            </a:r>
          </a:p>
          <a:p>
            <a:pPr lvl="1"/>
            <a:endParaRPr lang="en-US" sz="12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“Understanding how to use prescription and OTC drugs safely and responsibly is an essential life skill that you’ll need in order to manage your own health and health care. Let’s move into an activity to learn more.”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Advance to THIRD ANIMATION.</a:t>
            </a:r>
          </a:p>
          <a:p>
            <a:pPr marL="0" marR="0">
              <a:lnSpc>
                <a:spcPct val="115000"/>
              </a:lnSpc>
              <a:spcBef>
                <a:spcPts val="0"/>
              </a:spcBef>
              <a:spcAft>
                <a:spcPts val="0"/>
              </a:spcAft>
            </a:pPr>
            <a:r>
              <a:rPr lang="en-US" sz="1200" u="none" kern="1200" dirty="0">
                <a:solidFill>
                  <a:schemeClr val="tx1"/>
                </a:solidFill>
                <a:effectLst/>
                <a:latin typeface="+mn-lt"/>
                <a:ea typeface="+mn-ea"/>
                <a:cs typeface="+mn-cs"/>
              </a:rPr>
              <a:t>Facilitate the </a:t>
            </a:r>
            <a:r>
              <a:rPr lang="en-US" sz="1800" u="none" dirty="0">
                <a:solidFill>
                  <a:srgbClr val="008080"/>
                </a:solidFill>
                <a:effectLst/>
                <a:latin typeface="Calibri" panose="020F0502020204030204" pitchFamily="34" charset="0"/>
                <a:ea typeface="MS Gothic" panose="020B0609070205080204" pitchFamily="49" charset="-128"/>
                <a:cs typeface="Calibri" panose="020F0502020204030204" pitchFamily="34" charset="0"/>
              </a:rPr>
              <a:t>activity using materials from Module Two Zip File materials, Electronic Workbook, or Kahoot. </a:t>
            </a:r>
          </a:p>
          <a:p>
            <a:pPr marL="171450" marR="0" lvl="0" indent="-171450" algn="l" defTabSz="914400" rtl="0" eaLnBrk="1" fontAlgn="auto" latinLnBrk="0" hangingPunct="1">
              <a:lnSpc>
                <a:spcPct val="115000"/>
              </a:lnSpc>
              <a:spcBef>
                <a:spcPts val="0"/>
              </a:spcBef>
              <a:spcAft>
                <a:spcPts val="1000"/>
              </a:spcAft>
              <a:buClrTx/>
              <a:buSzTx/>
              <a:buFont typeface="Arial" panose="020B0604020202020204" pitchFamily="34" charset="0"/>
              <a:buChar char="•"/>
              <a:tabLst/>
              <a:defRPr/>
            </a:pPr>
            <a:r>
              <a:rPr lang="en-US" sz="1800" dirty="0">
                <a:effectLst/>
                <a:latin typeface="Calibri" panose="020F0502020204030204" pitchFamily="34" charset="0"/>
                <a:ea typeface="Times New Roman" panose="02020603050405020304" pitchFamily="18" charset="0"/>
              </a:rPr>
              <a:t>For Electronic Workbook, have the participants open their email and go to the assigned activity (</a:t>
            </a:r>
            <a:r>
              <a:rPr lang="en-US" sz="1800" dirty="0">
                <a:effectLst/>
                <a:latin typeface="Calibri" panose="020F0502020204030204" pitchFamily="34" charset="0"/>
                <a:ea typeface="Calibri" panose="020F0502020204030204" pitchFamily="34" charset="0"/>
              </a:rPr>
              <a:t>Activity 2.1.1 Responsible Medication Use)</a:t>
            </a:r>
            <a:endParaRPr lang="en-US" sz="1200" b="0" i="0" u="none" strike="noStrike" cap="none" dirty="0">
              <a:solidFill>
                <a:srgbClr val="000000"/>
              </a:solidFill>
              <a:effectLst/>
              <a:latin typeface="Arial"/>
              <a:ea typeface="Arial"/>
              <a:cs typeface="Arial"/>
              <a:sym typeface="Arial"/>
            </a:endParaRPr>
          </a:p>
          <a:p>
            <a:pPr marL="171450" marR="0" lvl="0" indent="-171450">
              <a:lnSpc>
                <a:spcPct val="115000"/>
              </a:lnSpc>
              <a:spcBef>
                <a:spcPts val="0"/>
              </a:spcBef>
              <a:spcAft>
                <a:spcPts val="1000"/>
              </a:spcAft>
              <a:buFont typeface="Arial" panose="020B0604020202020204" pitchFamily="34" charset="0"/>
              <a:buChar char="•"/>
            </a:pPr>
            <a:r>
              <a:rPr lang="en-US" sz="1800" dirty="0">
                <a:effectLst/>
                <a:latin typeface="Calibri" panose="020F0502020204030204" pitchFamily="34" charset="0"/>
                <a:ea typeface="Times New Roman" panose="02020603050405020304" pitchFamily="18" charset="0"/>
              </a:rPr>
              <a:t>For Kahoot!, click on the purple Kahoot! logo in the PPT slide and participants use their computer or cellphone to join. You may need to be in Slide Show / Presentation mode for the link in the Kahoot! logo to be live. Participants can join at the Kahoot! website (</a:t>
            </a:r>
            <a:r>
              <a:rPr lang="en-US" sz="1800" u="sng" dirty="0">
                <a:solidFill>
                  <a:srgbClr val="0000FF"/>
                </a:solidFill>
                <a:effectLst/>
                <a:latin typeface="Calibri" panose="020F0502020204030204" pitchFamily="34" charset="0"/>
                <a:ea typeface="Times New Roman" panose="02020603050405020304" pitchFamily="18" charset="0"/>
                <a:hlinkClick r:id="rId3"/>
              </a:rPr>
              <a:t>www.kahoot.it</a:t>
            </a:r>
            <a:r>
              <a:rPr lang="en-US" sz="1800" dirty="0">
                <a:effectLst/>
                <a:latin typeface="Calibri" panose="020F0502020204030204" pitchFamily="34" charset="0"/>
                <a:ea typeface="Times New Roman" panose="02020603050405020304" pitchFamily="18" charset="0"/>
              </a:rPr>
              <a:t>) or with the Kahoot! app. </a:t>
            </a:r>
          </a:p>
          <a:p>
            <a:pPr marL="171450" marR="0" lvl="0" indent="-171450">
              <a:lnSpc>
                <a:spcPct val="115000"/>
              </a:lnSpc>
              <a:spcBef>
                <a:spcPts val="0"/>
              </a:spcBef>
              <a:spcAft>
                <a:spcPts val="1000"/>
              </a:spcAft>
              <a:buFont typeface="Arial" panose="020B0604020202020204" pitchFamily="34" charset="0"/>
              <a:buChar char="•"/>
            </a:pPr>
            <a:r>
              <a:rPr lang="en-US" sz="1800" dirty="0">
                <a:effectLst/>
                <a:latin typeface="Calibri" panose="020F0502020204030204" pitchFamily="34" charset="0"/>
                <a:ea typeface="Times New Roman" panose="02020603050405020304" pitchFamily="18" charset="0"/>
              </a:rPr>
              <a:t>Answer key is in the Module 2 Zip Folder and the </a:t>
            </a:r>
            <a:r>
              <a:rPr lang="en-US" sz="1800">
                <a:effectLst/>
                <a:latin typeface="Calibri" panose="020F0502020204030204" pitchFamily="34" charset="0"/>
                <a:ea typeface="Times New Roman" panose="02020603050405020304" pitchFamily="18" charset="0"/>
              </a:rPr>
              <a:t>Facilitator’s Guide</a:t>
            </a:r>
            <a:endParaRPr lang="en-US" sz="1800" dirty="0">
              <a:effectLst/>
              <a:latin typeface="Calibri" panose="020F0502020204030204" pitchFamily="34" charset="0"/>
              <a:ea typeface="Times New Roman" panose="02020603050405020304" pitchFamily="18" charset="0"/>
            </a:endParaRPr>
          </a:p>
          <a:p>
            <a:pPr marL="0" marR="0" lvl="0" indent="0">
              <a:lnSpc>
                <a:spcPct val="115000"/>
              </a:lnSpc>
              <a:spcBef>
                <a:spcPts val="0"/>
              </a:spcBef>
              <a:spcAft>
                <a:spcPts val="1000"/>
              </a:spcAft>
              <a:buFont typeface="Arial" panose="020B0604020202020204" pitchFamily="34" charset="0"/>
              <a:buNone/>
            </a:pPr>
            <a:endParaRPr lang="en-US" sz="1800" b="0" dirty="0">
              <a:solidFill>
                <a:schemeClr val="tx1"/>
              </a:solidFill>
              <a:effectLst/>
              <a:latin typeface="Calibri" panose="020F0502020204030204" pitchFamily="34" charset="0"/>
              <a:ea typeface="Times New Roman" panose="02020603050405020304" pitchFamily="18" charset="0"/>
              <a:cs typeface="+mn-cs"/>
            </a:endParaRPr>
          </a:p>
          <a:p>
            <a:pPr marL="171450" marR="0" lvl="0" indent="-171450">
              <a:lnSpc>
                <a:spcPct val="115000"/>
              </a:lnSpc>
              <a:spcBef>
                <a:spcPts val="0"/>
              </a:spcBef>
              <a:spcAft>
                <a:spcPts val="1000"/>
              </a:spcAft>
              <a:buFont typeface="Arial" panose="020B0604020202020204" pitchFamily="34" charset="0"/>
              <a:buChar char="•"/>
            </a:pPr>
            <a:endParaRPr lang="en-US" sz="1800" b="0" dirty="0">
              <a:solidFill>
                <a:schemeClr val="tx1"/>
              </a:solidFill>
              <a:effectLst/>
              <a:latin typeface="Times New Roman" panose="02020603050405020304" pitchFamily="18" charset="0"/>
              <a:ea typeface="Times New Roman" panose="02020603050405020304" pitchFamily="18" charset="0"/>
              <a:cs typeface="+mn-cs"/>
            </a:endParaRPr>
          </a:p>
          <a:p>
            <a:pPr marL="0" marR="0">
              <a:lnSpc>
                <a:spcPct val="115000"/>
              </a:lnSpc>
              <a:spcBef>
                <a:spcPts val="0"/>
              </a:spcBef>
              <a:spcAft>
                <a:spcPts val="0"/>
              </a:spcAft>
            </a:pPr>
            <a:endParaRPr lang="en-US" sz="1800" u="none" dirty="0">
              <a:effectLst/>
              <a:latin typeface="Calibri" panose="020F0502020204030204" pitchFamily="34" charset="0"/>
              <a:ea typeface="Calibri" panose="020F0502020204030204" pitchFamily="34" charset="0"/>
              <a:cs typeface="Times New Roman" panose="02020603050405020304" pitchFamily="18" charset="0"/>
            </a:endParaRPr>
          </a:p>
          <a:p>
            <a:pPr lvl="0"/>
            <a:endParaRPr lang="en-US"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277554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Shape 9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6" name="Shape 9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15-16</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a:t>
            </a:r>
          </a:p>
          <a:p>
            <a:pPr marL="882650" marR="0" lvl="1" indent="-2857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Vimeo – </a:t>
            </a:r>
            <a:r>
              <a:rPr lang="en-US" sz="1800" kern="1200" dirty="0">
                <a:solidFill>
                  <a:schemeClr val="tx1"/>
                </a:solidFill>
                <a:effectLst/>
                <a:latin typeface="Calibri" panose="020F0502020204030204" pitchFamily="34" charset="0"/>
                <a:ea typeface="Calibri" panose="020F0502020204030204" pitchFamily="34" charset="0"/>
                <a:cs typeface="+mn-cs"/>
                <a:hlinkClick r:id="rId3">
                  <a:extLst>
                    <a:ext uri="{A12FA001-AC4F-418D-AE19-62706E023703}">
                      <ahyp:hlinkClr xmlns:ahyp="http://schemas.microsoft.com/office/drawing/2018/hyperlinkcolor" val="tx"/>
                    </a:ext>
                  </a:extLst>
                </a:hlinkClick>
              </a:rPr>
              <a:t>Clip from “Dr. House”- Inhaler Mistake</a:t>
            </a:r>
            <a:r>
              <a:rPr lang="en-US" sz="1800" kern="1200" dirty="0">
                <a:solidFill>
                  <a:schemeClr val="tx1"/>
                </a:solidFill>
                <a:effectLst/>
                <a:latin typeface="Calibri" panose="020F0502020204030204" pitchFamily="34" charset="0"/>
                <a:ea typeface="Calibri" panose="020F0502020204030204" pitchFamily="34" charset="0"/>
                <a:cs typeface="+mn-cs"/>
              </a:rPr>
              <a:t> </a:t>
            </a:r>
            <a:r>
              <a:rPr lang="en-US" sz="1800" u="sng" dirty="0">
                <a:solidFill>
                  <a:srgbClr val="0563C1"/>
                </a:solidFill>
                <a:effectLst/>
                <a:latin typeface="Calibri" panose="020F0502020204030204" pitchFamily="34" charset="0"/>
                <a:ea typeface="Calibri" panose="020F0502020204030204" pitchFamily="34" charset="0"/>
              </a:rPr>
              <a:t>https://vimeo.com/292673007</a:t>
            </a:r>
          </a:p>
          <a:p>
            <a:pPr marL="882650" marR="0" lvl="1" indent="-2857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password: nthcs  (all lower case)</a:t>
            </a:r>
            <a:endParaRPr lang="en-US" sz="1200" b="0" i="0" u="none" strike="noStrike" cap="none" dirty="0">
              <a:solidFill>
                <a:srgbClr val="000000"/>
              </a:solidFill>
              <a:effectLst/>
              <a:latin typeface="Arial"/>
              <a:ea typeface="Arial"/>
              <a:cs typeface="Arial"/>
              <a:sym typeface="Arial"/>
            </a:endParaRPr>
          </a:p>
          <a:p>
            <a:endParaRPr lang="en-US" b="1" dirty="0"/>
          </a:p>
          <a:p>
            <a:r>
              <a:rPr lang="en-US" sz="1200" b="1" kern="1200" dirty="0">
                <a:solidFill>
                  <a:schemeClr val="tx1"/>
                </a:solidFill>
                <a:effectLst/>
                <a:latin typeface="+mn-lt"/>
                <a:ea typeface="+mn-ea"/>
                <a:cs typeface="+mn-cs"/>
              </a:rPr>
              <a:t>Presenter Instructions &amp; Script:</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Slide 7 has a short video embedded in it. If you will not have internet access during your presentation, be sure to save the vi</a:t>
            </a:r>
            <a:r>
              <a:rPr lang="en-US" sz="1200" u="none" kern="1200" dirty="0">
                <a:solidFill>
                  <a:schemeClr val="tx1"/>
                </a:solidFill>
                <a:effectLst/>
                <a:latin typeface="+mn-lt"/>
                <a:ea typeface="+mn-ea"/>
                <a:cs typeface="+mn-cs"/>
              </a:rPr>
              <a:t>deo to</a:t>
            </a:r>
            <a:r>
              <a:rPr lang="en-US" sz="1200" kern="1200" dirty="0">
                <a:solidFill>
                  <a:schemeClr val="tx1"/>
                </a:solidFill>
                <a:effectLst/>
                <a:latin typeface="+mn-lt"/>
                <a:ea typeface="+mn-ea"/>
                <a:cs typeface="+mn-cs"/>
              </a:rPr>
              <a:t> the computer you’ll be using while you present ahead of time.</a:t>
            </a:r>
          </a:p>
          <a:p>
            <a:pPr lvl="0"/>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Sample script-</a:t>
            </a:r>
            <a:r>
              <a:rPr lang="en-US" sz="1200" kern="1200" dirty="0">
                <a:solidFill>
                  <a:schemeClr val="tx1"/>
                </a:solidFill>
                <a:effectLst/>
                <a:latin typeface="+mn-lt"/>
                <a:ea typeface="+mn-ea"/>
                <a:cs typeface="+mn-cs"/>
              </a:rPr>
              <a:t> “Labels provide important information about medication. We must be able to understand the information on the label to protect ourselves. We are going to watch a short clip from the show “House” about using an inhaler. How does an inhaler work?” (</a:t>
            </a:r>
            <a:r>
              <a:rPr lang="en-US" sz="1200" b="1" kern="1200" dirty="0">
                <a:solidFill>
                  <a:schemeClr val="tx1"/>
                </a:solidFill>
                <a:effectLst/>
                <a:latin typeface="+mn-lt"/>
                <a:ea typeface="+mn-ea"/>
                <a:cs typeface="+mn-cs"/>
              </a:rPr>
              <a:t>Answer: </a:t>
            </a:r>
            <a:r>
              <a:rPr lang="en-US" sz="1200" kern="1200" dirty="0">
                <a:solidFill>
                  <a:schemeClr val="tx1"/>
                </a:solidFill>
                <a:effectLst/>
                <a:latin typeface="+mn-lt"/>
                <a:ea typeface="+mn-ea"/>
                <a:cs typeface="+mn-cs"/>
              </a:rPr>
              <a:t>Put inhaler in mouth. With mouth/lips close around inhaler, spray the medication. Take a deep breath in as you spray it into your mouth.) Continue: “In this episode, Dr. House is trying to help Anna figure out why she is having trouble with the inhaler she uses for her asthma. Let’s see what happens.”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Play video.</a:t>
            </a:r>
          </a:p>
          <a:p>
            <a:pPr marL="0" marR="0" lvl="0" indent="0" algn="l" defTabSz="914400" rtl="0" eaLnBrk="1" fontAlgn="auto" latinLnBrk="0" hangingPunct="1">
              <a:lnSpc>
                <a:spcPct val="115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lvl="0" indent="0">
              <a:lnSpc>
                <a:spcPct val="115000"/>
              </a:lnSpc>
              <a:spcBef>
                <a:spcPts val="0"/>
              </a:spcBef>
              <a:spcAft>
                <a:spcPts val="0"/>
              </a:spcAft>
              <a:buFontTx/>
              <a:buNone/>
            </a:pPr>
            <a:endParaRPr dirty="0">
              <a:latin typeface="Calibri"/>
              <a:ea typeface="Calibri"/>
              <a:cs typeface="Calibri"/>
              <a:sym typeface="Calibri"/>
            </a:endParaRPr>
          </a:p>
        </p:txBody>
      </p:sp>
    </p:spTree>
    <p:extLst>
      <p:ext uri="{BB962C8B-B14F-4D97-AF65-F5344CB8AC3E}">
        <p14:creationId xmlns:p14="http://schemas.microsoft.com/office/powerpoint/2010/main" val="27807286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Shape 10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2" name="Shape 10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15-16</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sz="1200" b="1" kern="1200" dirty="0">
                <a:solidFill>
                  <a:schemeClr val="tx1"/>
                </a:solidFill>
                <a:effectLst/>
                <a:latin typeface="+mn-lt"/>
                <a:ea typeface="+mn-ea"/>
                <a:cs typeface="+mn-cs"/>
              </a:rPr>
              <a:t>Presenter Instructions &amp; Script: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This is an animated slide.</a:t>
            </a:r>
          </a:p>
          <a:p>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Sample Script- </a:t>
            </a:r>
            <a:r>
              <a:rPr lang="en-US" sz="1200" kern="1200" dirty="0">
                <a:solidFill>
                  <a:schemeClr val="tx1"/>
                </a:solidFill>
                <a:effectLst/>
                <a:latin typeface="+mn-lt"/>
                <a:ea typeface="+mn-ea"/>
                <a:cs typeface="+mn-cs"/>
              </a:rPr>
              <a:t>“What happened to Anna in the video clip?” (</a:t>
            </a:r>
            <a:r>
              <a:rPr lang="en-US" sz="1200" b="1" kern="1200" dirty="0">
                <a:solidFill>
                  <a:schemeClr val="tx1"/>
                </a:solidFill>
                <a:effectLst/>
                <a:latin typeface="+mn-lt"/>
                <a:ea typeface="+mn-ea"/>
                <a:cs typeface="+mn-cs"/>
              </a:rPr>
              <a:t>Answer: </a:t>
            </a:r>
            <a:r>
              <a:rPr lang="en-US" sz="1200" kern="1200" dirty="0">
                <a:solidFill>
                  <a:schemeClr val="tx1"/>
                </a:solidFill>
                <a:effectLst/>
                <a:latin typeface="+mn-lt"/>
                <a:ea typeface="+mn-ea"/>
                <a:cs typeface="+mn-cs"/>
              </a:rPr>
              <a:t>She was going through inhalers quickly because she wasn’t using them properly)</a:t>
            </a:r>
          </a:p>
          <a:p>
            <a:pPr lvl="1"/>
            <a:r>
              <a:rPr lang="en-US" sz="1200" kern="1200" dirty="0">
                <a:solidFill>
                  <a:schemeClr val="tx1"/>
                </a:solidFill>
                <a:effectLst/>
                <a:latin typeface="+mn-lt"/>
                <a:ea typeface="+mn-ea"/>
                <a:cs typeface="+mn-cs"/>
              </a:rPr>
              <a:t>“How could she have avoided this embarrassing situation?” (</a:t>
            </a:r>
            <a:r>
              <a:rPr lang="en-US" sz="1200" b="1" kern="1200" dirty="0">
                <a:solidFill>
                  <a:schemeClr val="tx1"/>
                </a:solidFill>
                <a:effectLst/>
                <a:latin typeface="+mn-lt"/>
                <a:ea typeface="+mn-ea"/>
                <a:cs typeface="+mn-cs"/>
              </a:rPr>
              <a:t>Answer</a:t>
            </a:r>
            <a:r>
              <a:rPr lang="en-US" sz="1200" kern="1200" dirty="0">
                <a:solidFill>
                  <a:schemeClr val="tx1"/>
                </a:solidFill>
                <a:effectLst/>
                <a:latin typeface="+mn-lt"/>
                <a:ea typeface="+mn-ea"/>
                <a:cs typeface="+mn-cs"/>
              </a:rPr>
              <a:t>: Read the directions on the label. Ask the pharmacist or provider for help.)</a:t>
            </a:r>
          </a:p>
          <a:p>
            <a:pPr lvl="1"/>
            <a:r>
              <a:rPr lang="en-US" sz="1200" kern="1200" dirty="0">
                <a:solidFill>
                  <a:schemeClr val="tx1"/>
                </a:solidFill>
                <a:effectLst/>
                <a:latin typeface="+mn-lt"/>
                <a:ea typeface="+mn-ea"/>
                <a:cs typeface="+mn-cs"/>
              </a:rPr>
              <a:t>“In this situation, Anna was having trouble with her inhaler she used for asthma because she wasn’t using it correctly. </a:t>
            </a:r>
            <a:r>
              <a:rPr lang="en-US" sz="1200" i="0" kern="1200" dirty="0">
                <a:solidFill>
                  <a:schemeClr val="tx1"/>
                </a:solidFill>
                <a:effectLst/>
                <a:latin typeface="+mn-lt"/>
                <a:ea typeface="+mn-ea"/>
                <a:cs typeface="+mn-cs"/>
              </a:rPr>
              <a:t>She could have used her self-advocacy skills and asked the provider to show her how to use her inhaler. Instead, she was spending a lot of money to replace them once a week, and her lack of concern about what was on the label could have led to more serious consequences.”</a:t>
            </a:r>
          </a:p>
          <a:p>
            <a:pPr marL="0" lvl="0" indent="0" rtl="0">
              <a:lnSpc>
                <a:spcPct val="115000"/>
              </a:lnSpc>
              <a:spcBef>
                <a:spcPts val="0"/>
              </a:spcBef>
              <a:spcAft>
                <a:spcPts val="0"/>
              </a:spcAft>
              <a:buNone/>
            </a:pPr>
            <a:endParaRPr i="0" dirty="0">
              <a:latin typeface="Calibri"/>
              <a:ea typeface="Calibri"/>
              <a:cs typeface="Calibri"/>
              <a:sym typeface="Calibri"/>
            </a:endParaRPr>
          </a:p>
          <a:p>
            <a:pPr marL="0" lvl="0" indent="0" rtl="0">
              <a:lnSpc>
                <a:spcPct val="115000"/>
              </a:lnSpc>
              <a:spcBef>
                <a:spcPts val="0"/>
              </a:spcBef>
              <a:spcAft>
                <a:spcPts val="0"/>
              </a:spcAft>
              <a:buNone/>
            </a:pPr>
            <a:endParaRPr dirty="0">
              <a:latin typeface="Calibri"/>
              <a:ea typeface="Calibri"/>
              <a:cs typeface="Calibri"/>
              <a:sym typeface="Calibri"/>
            </a:endParaRPr>
          </a:p>
        </p:txBody>
      </p:sp>
    </p:spTree>
    <p:extLst>
      <p:ext uri="{BB962C8B-B14F-4D97-AF65-F5344CB8AC3E}">
        <p14:creationId xmlns:p14="http://schemas.microsoft.com/office/powerpoint/2010/main" val="32032799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Shape 11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1" name="Shape 11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15-16</a:t>
            </a:r>
          </a:p>
          <a:p>
            <a:endParaRPr lang="en-US" b="1" dirty="0"/>
          </a:p>
          <a:p>
            <a:r>
              <a:rPr lang="en-US" b="1" dirty="0"/>
              <a:t>Activity Option #1-Reading OTC Drug Labels, Book Version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https://www.movinghealthcareupstream.org/navigating-the-health-care-system-zip-files/</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Reading OTC Drug Labels, Book Version- Answer Key </a:t>
            </a:r>
            <a:r>
              <a:rPr lang="en-US" dirty="0">
                <a:effectLst/>
              </a:rPr>
              <a:t> </a:t>
            </a:r>
            <a:r>
              <a:rPr lang="en-US" sz="1800" dirty="0">
                <a:effectLst/>
                <a:latin typeface="Calibri" panose="020F0502020204030204" pitchFamily="34" charset="0"/>
                <a:ea typeface="Calibri" panose="020F0502020204030204" pitchFamily="34" charset="0"/>
              </a:rPr>
              <a:t>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https://nthcs.nemours.org/teacher.php</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Activity 2.2.2  Reading OTC Drug Labels, Book Version</a:t>
            </a:r>
            <a:endParaRPr lang="en-US" sz="1200" b="0" i="0" u="none" strike="noStrike" cap="none" dirty="0">
              <a:solidFill>
                <a:srgbClr val="000000"/>
              </a:solidFill>
              <a:effectLst/>
              <a:latin typeface="Arial"/>
              <a:ea typeface="Calibri" panose="020F0502020204030204" pitchFamily="34" charset="0"/>
              <a:cs typeface="Arial"/>
              <a:sym typeface="Arial"/>
            </a:endParaRP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sz="1200" b="0" i="0" u="none" strike="noStrike" cap="none" dirty="0">
              <a:solidFill>
                <a:srgbClr val="000000"/>
              </a:solidFill>
              <a:effectLst/>
              <a:latin typeface="Arial"/>
              <a:ea typeface="Arial"/>
              <a:cs typeface="Arial"/>
              <a:sym typeface="Arial"/>
            </a:endParaRPr>
          </a:p>
          <a:p>
            <a:r>
              <a:rPr lang="en-US" b="1" dirty="0"/>
              <a:t>Activity Option #2-Reading OTC Drug Labels, Alternate Activity</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https://www.movinghealthcareupstream.org/navigating-the-health-care-system-zip-files/</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Reading OTC Drug Labels, Alternate Activity- Sample Label</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Reading OTC Drug Labels, Alternate Activity- Questions</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Reading OTC Drug Labels, Alternate Activity- Answer Key</a:t>
            </a:r>
            <a:endParaRPr lang="en-US" sz="1200" b="0" i="0" u="none" strike="noStrike" cap="none" dirty="0">
              <a:solidFill>
                <a:srgbClr val="000000"/>
              </a:solidFill>
              <a:effectLst/>
              <a:latin typeface="Arial"/>
              <a:ea typeface="Arial"/>
              <a:cs typeface="Arial"/>
              <a:sym typeface="Arial"/>
            </a:endParaRP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https://nthcs.nemours.org/teacher.php</a:t>
            </a:r>
          </a:p>
          <a:p>
            <a:pPr marL="768350" marR="0" lvl="1" indent="-171450" algn="l" defTabSz="914400" rtl="0" eaLnBrk="1" fontAlgn="auto" latinLnBrk="0" hangingPunct="1">
              <a:lnSpc>
                <a:spcPct val="100000"/>
              </a:lnSpc>
              <a:spcBef>
                <a:spcPts val="0"/>
              </a:spcBef>
              <a:spcAft>
                <a:spcPts val="0"/>
              </a:spcAft>
              <a:buClr>
                <a:srgbClr val="000000"/>
              </a:buClr>
              <a:buSzPts val="1400"/>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rPr>
              <a:t>Activity 2.2.1 Reading OTC Drug Labels, Alternate Activity</a:t>
            </a:r>
            <a:endParaRPr lang="en-US" sz="1200" b="0" i="0" u="none" strike="noStrike" cap="none" dirty="0">
              <a:solidFill>
                <a:srgbClr val="000000"/>
              </a:solidFill>
              <a:effectLst/>
              <a:latin typeface="Arial"/>
              <a:ea typeface="Arial"/>
              <a:cs typeface="Arial"/>
              <a:sym typeface="Arial"/>
            </a:endParaRP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Presenter Instructions &amp; Script: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This is an animated slide.</a:t>
            </a:r>
          </a:p>
          <a:p>
            <a:endParaRPr lang="en-US" sz="1200" b="1" kern="1200" dirty="0">
              <a:solidFill>
                <a:schemeClr val="tx1"/>
              </a:solidFill>
              <a:effectLst/>
              <a:latin typeface="+mn-lt"/>
              <a:ea typeface="+mn-ea"/>
              <a:cs typeface="+mn-cs"/>
            </a:endParaRPr>
          </a:p>
          <a:p>
            <a:pPr lvl="0"/>
            <a:r>
              <a:rPr lang="en-US" sz="1200" b="0" i="0" u="none" strike="noStrike" cap="none" dirty="0">
                <a:solidFill>
                  <a:srgbClr val="000000"/>
                </a:solidFill>
                <a:effectLst/>
                <a:latin typeface="Arial"/>
                <a:ea typeface="Arial"/>
                <a:cs typeface="Arial"/>
                <a:sym typeface="Arial"/>
              </a:rPr>
              <a:t>At this point, you will facilitate one of </a:t>
            </a:r>
            <a:r>
              <a:rPr lang="en-US" sz="1200" b="1" i="0" u="none" strike="noStrike" cap="none" dirty="0">
                <a:solidFill>
                  <a:srgbClr val="000000"/>
                </a:solidFill>
                <a:effectLst/>
                <a:latin typeface="Arial"/>
                <a:ea typeface="Arial"/>
                <a:cs typeface="Arial"/>
                <a:sym typeface="Arial"/>
              </a:rPr>
              <a:t>two possible versions </a:t>
            </a:r>
            <a:r>
              <a:rPr lang="en-US" sz="1200" b="0" i="0" u="none" strike="noStrike" cap="none" dirty="0">
                <a:solidFill>
                  <a:srgbClr val="000000"/>
                </a:solidFill>
                <a:effectLst/>
                <a:latin typeface="Arial"/>
                <a:ea typeface="Arial"/>
                <a:cs typeface="Arial"/>
                <a:sym typeface="Arial"/>
              </a:rPr>
              <a:t>of the Reading OTC Drug Labels activity- one that </a:t>
            </a:r>
            <a:r>
              <a:rPr lang="en-US" sz="1200" u="none" kern="1200" dirty="0">
                <a:solidFill>
                  <a:schemeClr val="tx1"/>
                </a:solidFill>
                <a:effectLst/>
                <a:latin typeface="+mn-lt"/>
                <a:ea typeface="+mn-ea"/>
                <a:cs typeface="+mn-cs"/>
              </a:rPr>
              <a:t>aligns with page sixteen in the Participant Workbook and an alternate version. </a:t>
            </a:r>
            <a:r>
              <a:rPr lang="en-US" sz="1200" b="0" i="0" u="none" strike="noStrike" cap="none" dirty="0">
                <a:solidFill>
                  <a:srgbClr val="000000"/>
                </a:solidFill>
                <a:effectLst/>
                <a:latin typeface="Arial"/>
                <a:ea typeface="Arial"/>
                <a:cs typeface="Arial"/>
                <a:sym typeface="Arial"/>
              </a:rPr>
              <a:t>You should have reviewed both versions as you planned for your presentation and selected the one that will work best for you. Prior to the session, you should have gathered whatever supplies you’ll need. </a:t>
            </a:r>
            <a:endParaRPr lang="en-US" sz="1200" b="1" i="0" u="none" strike="noStrike" cap="none" dirty="0">
              <a:solidFill>
                <a:srgbClr val="000000"/>
              </a:solidFill>
              <a:effectLst/>
              <a:latin typeface="Arial"/>
              <a:ea typeface="Arial"/>
              <a:cs typeface="Arial"/>
              <a:sym typeface="Arial"/>
            </a:endParaRP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Sample Script</a:t>
            </a:r>
            <a:r>
              <a:rPr lang="en-US" sz="1200" kern="1200" dirty="0">
                <a:solidFill>
                  <a:schemeClr val="tx1"/>
                </a:solidFill>
                <a:effectLst/>
                <a:latin typeface="+mn-lt"/>
                <a:ea typeface="+mn-ea"/>
                <a:cs typeface="+mn-cs"/>
              </a:rPr>
              <a:t>: “We are going to spend more time specifically talking about the parts of an over-the-counter (or “OTC”) drug label. You will typically find more information on these labels because they do not require a provider’s visit or prescription to purchase. The label essentially has to play the part of the provider, which makes it even more critical you understand what you are reading and where to find important information. We are going to look at an example OTC drug label and a few different scenarios where people need to make informed decisions related to using the drug.”</a:t>
            </a:r>
          </a:p>
          <a:p>
            <a:pPr marL="0" marR="0">
              <a:lnSpc>
                <a:spcPct val="115000"/>
              </a:lnSpc>
              <a:spcBef>
                <a:spcPts val="0"/>
              </a:spcBef>
              <a:spcAft>
                <a:spcPts val="0"/>
              </a:spcAft>
            </a:pPr>
            <a:endParaRPr lang="en-US" sz="900" u="none" kern="1200" dirty="0">
              <a:solidFill>
                <a:schemeClr val="tx1"/>
              </a:solidFill>
              <a:effectLst/>
              <a:latin typeface="+mn-lt"/>
              <a:ea typeface="+mn-ea"/>
              <a:cs typeface="+mn-cs"/>
            </a:endParaRPr>
          </a:p>
          <a:p>
            <a:pPr marL="0" marR="0" lvl="0" indent="0" algn="l" defTabSz="914400" rtl="0" eaLnBrk="1" fontAlgn="auto" latinLnBrk="0" hangingPunct="1">
              <a:lnSpc>
                <a:spcPct val="115000"/>
              </a:lnSpc>
              <a:spcBef>
                <a:spcPts val="0"/>
              </a:spcBef>
              <a:spcAft>
                <a:spcPts val="0"/>
              </a:spcAft>
              <a:buClrTx/>
              <a:buSzTx/>
              <a:buFontTx/>
              <a:buNone/>
              <a:tabLst/>
              <a:defRPr/>
            </a:pPr>
            <a:r>
              <a:rPr lang="en-US" sz="900" b="0" i="0" u="none" strike="noStrike" cap="none" dirty="0">
                <a:solidFill>
                  <a:srgbClr val="000000"/>
                </a:solidFill>
                <a:effectLst/>
                <a:latin typeface="Arial"/>
                <a:ea typeface="Arial"/>
                <a:cs typeface="Arial"/>
                <a:sym typeface="Arial"/>
              </a:rPr>
              <a:t>Facilitate whichever version of the activity you’ve selected.</a:t>
            </a:r>
          </a:p>
          <a:p>
            <a:pPr marL="0" marR="0">
              <a:lnSpc>
                <a:spcPct val="115000"/>
              </a:lnSpc>
              <a:spcBef>
                <a:spcPts val="0"/>
              </a:spcBef>
              <a:spcAft>
                <a:spcPts val="0"/>
              </a:spcAft>
            </a:pPr>
            <a:endParaRPr lang="en-US" sz="1100" dirty="0">
              <a:effectLst/>
              <a:latin typeface="Calibri" panose="020F0502020204030204" pitchFamily="34" charset="0"/>
              <a:ea typeface="Times New Roman" panose="02020603050405020304" pitchFamily="18" charset="0"/>
            </a:endParaRPr>
          </a:p>
          <a:p>
            <a:pPr lvl="0"/>
            <a:r>
              <a:rPr lang="en-US" sz="1200" kern="1200" dirty="0">
                <a:solidFill>
                  <a:schemeClr val="tx1"/>
                </a:solidFill>
                <a:effectLst/>
                <a:latin typeface="+mn-lt"/>
                <a:ea typeface="+mn-ea"/>
                <a:cs typeface="+mn-cs"/>
              </a:rPr>
              <a:t>Review and discuss answers as a class, noting the ones participants got wrong most often and reiterating the correct answers to these items.</a:t>
            </a:r>
            <a:endParaRPr lang="en-US" sz="1400" kern="1200" dirty="0">
              <a:solidFill>
                <a:schemeClr val="tx1"/>
              </a:solidFill>
              <a:effectLst/>
              <a:latin typeface="+mn-lt"/>
              <a:ea typeface="+mn-ea"/>
              <a:cs typeface="+mn-cs"/>
            </a:endParaRPr>
          </a:p>
          <a:p>
            <a:pPr lvl="0"/>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Sample Script- </a:t>
            </a:r>
            <a:r>
              <a:rPr lang="en-US" sz="1200" kern="1200" dirty="0">
                <a:solidFill>
                  <a:schemeClr val="tx1"/>
                </a:solidFill>
                <a:effectLst/>
                <a:latin typeface="+mn-lt"/>
                <a:ea typeface="+mn-ea"/>
                <a:cs typeface="+mn-cs"/>
              </a:rPr>
              <a:t>“In addition to all of the information on the label, it is important to note medications have an expiration date that will be printed on the bottle or box. We need to pay attention to these expiration dates and avoid using expired medications. We have to be our own advocate when we are using OTC drugs and use our health literacy skills to use medication safely.”</a:t>
            </a:r>
          </a:p>
          <a:p>
            <a:pPr marL="0" lvl="0" indent="0" rtl="0">
              <a:lnSpc>
                <a:spcPct val="115000"/>
              </a:lnSpc>
              <a:spcBef>
                <a:spcPts val="0"/>
              </a:spcBef>
              <a:spcAft>
                <a:spcPts val="0"/>
              </a:spcAft>
              <a:buNone/>
            </a:pPr>
            <a:endParaRPr dirty="0">
              <a:latin typeface="Calibri"/>
              <a:ea typeface="Calibri"/>
              <a:cs typeface="Calibri"/>
              <a:sym typeface="Calibri"/>
            </a:endParaRPr>
          </a:p>
        </p:txBody>
      </p:sp>
    </p:spTree>
    <p:extLst>
      <p:ext uri="{BB962C8B-B14F-4D97-AF65-F5344CB8AC3E}">
        <p14:creationId xmlns:p14="http://schemas.microsoft.com/office/powerpoint/2010/main" val="8713427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9" name="Shape 11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en-US" b="1" dirty="0"/>
              <a:t>Corresponding Participant Workbook Page(s): </a:t>
            </a:r>
            <a:r>
              <a:rPr lang="en-US" b="0" dirty="0"/>
              <a:t>17</a:t>
            </a:r>
          </a:p>
          <a:p>
            <a:endParaRPr lang="en-US" b="1" dirty="0"/>
          </a:p>
          <a:p>
            <a:r>
              <a:rPr lang="en-US" b="1" dirty="0"/>
              <a:t>Activity Options- </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Materials in Zip File-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Electronic Workbook Activities- </a:t>
            </a:r>
            <a:r>
              <a:rPr lang="en-US" sz="1200" b="0" i="0" u="none" strike="noStrike" cap="none" dirty="0">
                <a:solidFill>
                  <a:srgbClr val="000000"/>
                </a:solidFill>
                <a:effectLst/>
                <a:latin typeface="Arial"/>
                <a:ea typeface="Arial"/>
                <a:cs typeface="Arial"/>
                <a:sym typeface="Arial"/>
              </a:rPr>
              <a:t>n/a</a:t>
            </a:r>
          </a:p>
          <a:p>
            <a:pPr marL="596900" marR="0" lvl="1"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b="1" i="0" u="none" strike="noStrike" cap="none" dirty="0">
                <a:solidFill>
                  <a:srgbClr val="000000"/>
                </a:solidFill>
                <a:effectLst/>
                <a:latin typeface="Arial"/>
                <a:ea typeface="Arial"/>
                <a:cs typeface="Arial"/>
                <a:sym typeface="Arial"/>
              </a:rPr>
              <a:t>Other Platforms- </a:t>
            </a:r>
            <a:r>
              <a:rPr lang="en-US" sz="1200" b="0" i="0" u="none" strike="noStrike" cap="none" dirty="0">
                <a:solidFill>
                  <a:srgbClr val="000000"/>
                </a:solidFill>
                <a:effectLst/>
                <a:latin typeface="Arial"/>
                <a:ea typeface="Arial"/>
                <a:cs typeface="Arial"/>
                <a:sym typeface="Arial"/>
              </a:rPr>
              <a:t>n/a</a:t>
            </a:r>
          </a:p>
          <a:p>
            <a:endParaRPr lang="en-US" b="1" dirty="0"/>
          </a:p>
          <a:p>
            <a:r>
              <a:rPr lang="en-US" b="1" dirty="0"/>
              <a:t>Important Concepts (through slide 17)</a:t>
            </a:r>
          </a:p>
          <a:p>
            <a:pPr lvl="1"/>
            <a:r>
              <a:rPr lang="en-US" sz="1200" kern="1200" dirty="0">
                <a:solidFill>
                  <a:schemeClr val="tx1"/>
                </a:solidFill>
                <a:effectLst/>
                <a:latin typeface="+mn-lt"/>
                <a:ea typeface="+mn-ea"/>
                <a:cs typeface="+mn-cs"/>
              </a:rPr>
              <a:t>What a vaccine is</a:t>
            </a:r>
          </a:p>
          <a:p>
            <a:pPr lvl="1"/>
            <a:r>
              <a:rPr lang="en-US" sz="1200" kern="1200" dirty="0">
                <a:solidFill>
                  <a:schemeClr val="tx1"/>
                </a:solidFill>
                <a:effectLst/>
                <a:latin typeface="+mn-lt"/>
                <a:ea typeface="+mn-ea"/>
                <a:cs typeface="+mn-cs"/>
              </a:rPr>
              <a:t>Why vaccines are important to overall health</a:t>
            </a:r>
          </a:p>
          <a:p>
            <a:pPr lvl="1"/>
            <a:r>
              <a:rPr lang="en-US" sz="1200" kern="1200" dirty="0">
                <a:solidFill>
                  <a:schemeClr val="tx1"/>
                </a:solidFill>
                <a:effectLst/>
                <a:latin typeface="+mn-lt"/>
                <a:ea typeface="+mn-ea"/>
                <a:cs typeface="+mn-cs"/>
              </a:rPr>
              <a:t>Where to get reliable information about vaccines</a:t>
            </a:r>
          </a:p>
          <a:p>
            <a:endParaRPr lang="en-US" b="1" dirty="0"/>
          </a:p>
          <a:p>
            <a:r>
              <a:rPr lang="en-US" b="1" dirty="0"/>
              <a:t>Important Vocabulary Words (through slide 17)</a:t>
            </a:r>
          </a:p>
          <a:p>
            <a:pPr lvl="1"/>
            <a:r>
              <a:rPr lang="en-US" b="0" dirty="0"/>
              <a:t>Vaccine</a:t>
            </a:r>
          </a:p>
          <a:p>
            <a:endParaRPr lang="en-US" b="1" dirty="0"/>
          </a:p>
          <a:p>
            <a:r>
              <a:rPr lang="en-US" sz="1200" b="1" kern="1200" dirty="0">
                <a:solidFill>
                  <a:schemeClr val="tx1"/>
                </a:solidFill>
                <a:effectLst/>
                <a:latin typeface="+mn-lt"/>
                <a:ea typeface="+mn-ea"/>
                <a:cs typeface="+mn-cs"/>
              </a:rPr>
              <a:t>Presenter Instructions &amp; Script: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This is an animated slide. </a:t>
            </a:r>
          </a:p>
          <a:p>
            <a:pPr lvl="0"/>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Sample Script- from FIRST ANIMATION:</a:t>
            </a:r>
            <a:r>
              <a:rPr lang="en-US" sz="1200" kern="1200" dirty="0">
                <a:solidFill>
                  <a:schemeClr val="tx1"/>
                </a:solidFill>
                <a:effectLst/>
                <a:latin typeface="+mn-lt"/>
                <a:ea typeface="+mn-ea"/>
                <a:cs typeface="+mn-cs"/>
              </a:rPr>
              <a:t> “There are a lot of people who dread going to the provider because they don’t want to get a shot. There are many reasons why people don’t want a vaccine, but they are a crucial part of prevention and, like medications, could even be a part of a treatment plan. It is important to have a record of your vaccinations for your provider and knowing what vaccinations are available to you is part of being health literate.” </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Sample Script- from SECOND ANIMATION:</a:t>
            </a:r>
            <a:r>
              <a:rPr lang="en-US" sz="1200" kern="1200" dirty="0">
                <a:solidFill>
                  <a:schemeClr val="tx1"/>
                </a:solidFill>
                <a:effectLst/>
                <a:latin typeface="+mn-lt"/>
                <a:ea typeface="+mn-ea"/>
                <a:cs typeface="+mn-cs"/>
              </a:rPr>
              <a:t> “Vaccines are a weakened form of various diseases that are introduced to the body. Your body will produce an immune response to the weakened disease. Then, if your body ever comes in contact with the disease in the future, it will remember the immune response and keep you from getting seriously ill.”</a:t>
            </a:r>
          </a:p>
          <a:p>
            <a:pPr marL="0" lvl="0" indent="0" rtl="0">
              <a:lnSpc>
                <a:spcPct val="115000"/>
              </a:lnSpc>
              <a:spcBef>
                <a:spcPts val="0"/>
              </a:spcBef>
              <a:spcAft>
                <a:spcPts val="0"/>
              </a:spcAft>
              <a:buNone/>
            </a:pPr>
            <a:endParaRPr dirty="0">
              <a:latin typeface="Calibri"/>
              <a:ea typeface="Calibri"/>
              <a:cs typeface="Calibri"/>
              <a:sym typeface="Calibri"/>
            </a:endParaRPr>
          </a:p>
        </p:txBody>
      </p:sp>
    </p:spTree>
    <p:extLst>
      <p:ext uri="{BB962C8B-B14F-4D97-AF65-F5344CB8AC3E}">
        <p14:creationId xmlns:p14="http://schemas.microsoft.com/office/powerpoint/2010/main" val="41870499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bg>
      <p:bgRef idx="1001">
        <a:schemeClr val="bg1"/>
      </p:bgRef>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267FEAD3-F3D4-A64A-82C8-C068ECFD3119}"/>
              </a:ext>
            </a:extLst>
          </p:cNvPr>
          <p:cNvSpPr>
            <a:spLocks noGrp="1"/>
          </p:cNvSpPr>
          <p:nvPr>
            <p:ph type="ctrTitle" hasCustomPrompt="1"/>
          </p:nvPr>
        </p:nvSpPr>
        <p:spPr>
          <a:xfrm>
            <a:off x="6402597" y="1760636"/>
            <a:ext cx="5107446" cy="2150964"/>
          </a:xfrm>
        </p:spPr>
        <p:txBody>
          <a:bodyPr wrap="none" lIns="0" tIns="0" rIns="0" bIns="0" anchor="t" anchorCtr="0">
            <a:noAutofit/>
          </a:bodyPr>
          <a:lstStyle>
            <a:lvl1pPr algn="l">
              <a:defRPr sz="5000">
                <a:solidFill>
                  <a:srgbClr val="FFFFFF"/>
                </a:solidFill>
              </a:defRPr>
            </a:lvl1pPr>
          </a:lstStyle>
          <a:p>
            <a:r>
              <a:rPr lang="en-US" dirty="0"/>
              <a:t>Click to edit </a:t>
            </a:r>
            <a:br>
              <a:rPr lang="en-US" dirty="0"/>
            </a:br>
            <a:r>
              <a:rPr lang="en-US" dirty="0"/>
              <a:t>Master title style</a:t>
            </a:r>
          </a:p>
        </p:txBody>
      </p:sp>
      <p:sp>
        <p:nvSpPr>
          <p:cNvPr id="7" name="Subtitle 2">
            <a:extLst>
              <a:ext uri="{FF2B5EF4-FFF2-40B4-BE49-F238E27FC236}">
                <a16:creationId xmlns:a16="http://schemas.microsoft.com/office/drawing/2014/main" id="{09954B61-242D-6E44-BC67-2B5ECF066D5A}"/>
              </a:ext>
            </a:extLst>
          </p:cNvPr>
          <p:cNvSpPr>
            <a:spLocks noGrp="1"/>
          </p:cNvSpPr>
          <p:nvPr>
            <p:ph type="subTitle" idx="1" hasCustomPrompt="1"/>
          </p:nvPr>
        </p:nvSpPr>
        <p:spPr>
          <a:xfrm>
            <a:off x="6430781" y="4179051"/>
            <a:ext cx="5107447" cy="888250"/>
          </a:xfrm>
        </p:spPr>
        <p:txBody>
          <a:bodyPr lIns="0" tIns="0" rIns="0" bIns="0" anchor="t" anchorCtr="0">
            <a:normAutofit/>
          </a:bodyPr>
          <a:lstStyle>
            <a:lvl1pPr marL="0" indent="0" algn="l">
              <a:buNone/>
              <a:defRPr sz="18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pic>
        <p:nvPicPr>
          <p:cNvPr id="8" name="Picture 7">
            <a:extLst>
              <a:ext uri="{FF2B5EF4-FFF2-40B4-BE49-F238E27FC236}">
                <a16:creationId xmlns:a16="http://schemas.microsoft.com/office/drawing/2014/main" id="{14D38D58-E0B3-E44A-A586-676D694560A5}"/>
              </a:ext>
            </a:extLst>
          </p:cNvPr>
          <p:cNvPicPr>
            <a:picLocks noChangeAspect="1"/>
          </p:cNvPicPr>
          <p:nvPr userDrawn="1"/>
        </p:nvPicPr>
        <p:blipFill>
          <a:blip r:embed="rId2"/>
          <a:stretch>
            <a:fillRect/>
          </a:stretch>
        </p:blipFill>
        <p:spPr>
          <a:xfrm>
            <a:off x="6402598" y="1361402"/>
            <a:ext cx="2096022" cy="176588"/>
          </a:xfrm>
          <a:prstGeom prst="rect">
            <a:avLst/>
          </a:prstGeom>
        </p:spPr>
      </p:pic>
      <p:pic>
        <p:nvPicPr>
          <p:cNvPr id="10" name="Picture 9">
            <a:extLst>
              <a:ext uri="{FF2B5EF4-FFF2-40B4-BE49-F238E27FC236}">
                <a16:creationId xmlns:a16="http://schemas.microsoft.com/office/drawing/2014/main" id="{2BCAE8B1-097B-B94B-95CD-34DD4FB3BA5D}"/>
              </a:ext>
            </a:extLst>
          </p:cNvPr>
          <p:cNvPicPr>
            <a:picLocks noChangeAspect="1"/>
          </p:cNvPicPr>
          <p:nvPr userDrawn="1"/>
        </p:nvPicPr>
        <p:blipFill>
          <a:blip r:embed="rId3"/>
          <a:stretch>
            <a:fillRect/>
          </a:stretch>
        </p:blipFill>
        <p:spPr>
          <a:xfrm>
            <a:off x="10342617" y="5482972"/>
            <a:ext cx="1195611" cy="997717"/>
          </a:xfrm>
          <a:prstGeom prst="rect">
            <a:avLst/>
          </a:prstGeom>
        </p:spPr>
      </p:pic>
      <p:pic>
        <p:nvPicPr>
          <p:cNvPr id="4" name="Picture 3">
            <a:extLst>
              <a:ext uri="{FF2B5EF4-FFF2-40B4-BE49-F238E27FC236}">
                <a16:creationId xmlns:a16="http://schemas.microsoft.com/office/drawing/2014/main" id="{88BCDF98-1310-A14E-97B0-8EE70957CCC6}"/>
              </a:ext>
            </a:extLst>
          </p:cNvPr>
          <p:cNvPicPr>
            <a:picLocks noChangeAspect="1"/>
          </p:cNvPicPr>
          <p:nvPr userDrawn="1"/>
        </p:nvPicPr>
        <p:blipFill rotWithShape="1">
          <a:blip r:embed="rId4"/>
          <a:srcRect l="5287" t="-4749" r="-2682" b="4018"/>
          <a:stretch/>
        </p:blipFill>
        <p:spPr>
          <a:xfrm>
            <a:off x="0" y="782199"/>
            <a:ext cx="6268598" cy="6075802"/>
          </a:xfrm>
          <a:prstGeom prst="rect">
            <a:avLst/>
          </a:prstGeom>
        </p:spPr>
      </p:pic>
    </p:spTree>
    <p:extLst>
      <p:ext uri="{BB962C8B-B14F-4D97-AF65-F5344CB8AC3E}">
        <p14:creationId xmlns:p14="http://schemas.microsoft.com/office/powerpoint/2010/main" val="3871416653"/>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962252B-6B53-E545-A4D8-FCCC80EE10B8}"/>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CD7E933-E323-7A46-A490-6FFEAB709B2B}"/>
              </a:ext>
            </a:extLst>
          </p:cNvPr>
          <p:cNvSpPr>
            <a:spLocks noGrp="1"/>
          </p:cNvSpPr>
          <p:nvPr>
            <p:ph type="title"/>
          </p:nvPr>
        </p:nvSpPr>
        <p:spPr/>
        <p:txBody>
          <a:bodyPr anchor="t" anchorCtr="0"/>
          <a:lstStyle>
            <a:lvl1pPr algn="ctr">
              <a:defRPr/>
            </a:lvl1pPr>
          </a:lstStyle>
          <a:p>
            <a:r>
              <a:rPr lang="en-US" dirty="0"/>
              <a:t>Click to edit Master title style</a:t>
            </a:r>
          </a:p>
        </p:txBody>
      </p:sp>
      <p:sp>
        <p:nvSpPr>
          <p:cNvPr id="3" name="Slide Number Placeholder 2">
            <a:extLst>
              <a:ext uri="{FF2B5EF4-FFF2-40B4-BE49-F238E27FC236}">
                <a16:creationId xmlns:a16="http://schemas.microsoft.com/office/drawing/2014/main" id="{9A3FF66F-2216-8446-9DC8-16BDEEA3252A}"/>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331BB279-9F4D-6445-9A67-954A472F5F30}"/>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Chart Placeholder 6">
            <a:extLst>
              <a:ext uri="{FF2B5EF4-FFF2-40B4-BE49-F238E27FC236}">
                <a16:creationId xmlns:a16="http://schemas.microsoft.com/office/drawing/2014/main" id="{0E5AE051-28C6-2E4F-927E-5D37C6578895}"/>
              </a:ext>
            </a:extLst>
          </p:cNvPr>
          <p:cNvSpPr>
            <a:spLocks noGrp="1"/>
          </p:cNvSpPr>
          <p:nvPr>
            <p:ph type="chart" sz="quarter" idx="12"/>
          </p:nvPr>
        </p:nvSpPr>
        <p:spPr>
          <a:xfrm>
            <a:off x="838200" y="2419350"/>
            <a:ext cx="10515600" cy="3738563"/>
          </a:xfrm>
          <a:solidFill>
            <a:srgbClr val="FFFFFF"/>
          </a:solidFill>
          <a:ln w="6350">
            <a:solidFill>
              <a:schemeClr val="tx1"/>
            </a:solidFill>
          </a:ln>
        </p:spPr>
        <p:txBody>
          <a:bodyPr/>
          <a:lstStyle>
            <a:lvl1pPr algn="ctr">
              <a:defRPr/>
            </a:lvl1pPr>
          </a:lstStyle>
          <a:p>
            <a:endParaRPr lang="en-US" dirty="0"/>
          </a:p>
        </p:txBody>
      </p:sp>
    </p:spTree>
    <p:extLst>
      <p:ext uri="{BB962C8B-B14F-4D97-AF65-F5344CB8AC3E}">
        <p14:creationId xmlns:p14="http://schemas.microsoft.com/office/powerpoint/2010/main" val="7187513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94C6E89-74B3-7346-AFBC-240BD87198D1}"/>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54FCE7FA-F63F-8A4A-92DA-66F4240F7D04}"/>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33C8C6DD-D8BC-4342-9D50-9B2F24F392FA}"/>
              </a:ext>
            </a:extLst>
          </p:cNvPr>
          <p:cNvSpPr>
            <a:spLocks noGrp="1"/>
          </p:cNvSpPr>
          <p:nvPr>
            <p:ph type="ftr" sz="quarter" idx="11"/>
          </p:nvPr>
        </p:nvSpPr>
        <p:spPr/>
        <p:txBody>
          <a:bodyPr/>
          <a:lstStyle>
            <a:lvl1pPr>
              <a:defRPr b="0" i="0">
                <a:latin typeface="Montserrat" pitchFamily="2" charset="77"/>
              </a:defRPr>
            </a:lvl1pPr>
          </a:lstStyle>
          <a:p>
            <a:r>
              <a:rPr lang="en-US" dirty="0"/>
              <a:t>CLICK TO EDIT PRESENTATION TITLE</a:t>
            </a:r>
          </a:p>
        </p:txBody>
      </p:sp>
      <p:sp>
        <p:nvSpPr>
          <p:cNvPr id="6" name="Title 1">
            <a:extLst>
              <a:ext uri="{FF2B5EF4-FFF2-40B4-BE49-F238E27FC236}">
                <a16:creationId xmlns:a16="http://schemas.microsoft.com/office/drawing/2014/main" id="{0002D077-60C9-0F4E-A5B8-B9B338C57C58}"/>
              </a:ext>
            </a:extLst>
          </p:cNvPr>
          <p:cNvSpPr>
            <a:spLocks noGrp="1"/>
          </p:cNvSpPr>
          <p:nvPr>
            <p:ph type="title"/>
          </p:nvPr>
        </p:nvSpPr>
        <p:spPr>
          <a:xfrm>
            <a:off x="841248" y="1261872"/>
            <a:ext cx="10515600" cy="657681"/>
          </a:xfrm>
        </p:spPr>
        <p:txBody>
          <a:bodyPr anchor="t" anchorCtr="0">
            <a:noAutofit/>
          </a:bodyPr>
          <a:lstStyle>
            <a:lvl1pPr>
              <a:defRPr sz="4400"/>
            </a:lvl1pPr>
          </a:lstStyle>
          <a:p>
            <a:r>
              <a:rPr lang="en-US" dirty="0"/>
              <a:t>Click to edit Master title style</a:t>
            </a:r>
          </a:p>
        </p:txBody>
      </p:sp>
      <p:sp>
        <p:nvSpPr>
          <p:cNvPr id="7" name="Subtitle 2">
            <a:extLst>
              <a:ext uri="{FF2B5EF4-FFF2-40B4-BE49-F238E27FC236}">
                <a16:creationId xmlns:a16="http://schemas.microsoft.com/office/drawing/2014/main" id="{035B9898-1DF0-2943-AEAD-22315FF77CD4}"/>
              </a:ext>
            </a:extLst>
          </p:cNvPr>
          <p:cNvSpPr>
            <a:spLocks noGrp="1"/>
          </p:cNvSpPr>
          <p:nvPr>
            <p:ph type="subTitle" idx="1" hasCustomPrompt="1"/>
          </p:nvPr>
        </p:nvSpPr>
        <p:spPr>
          <a:xfrm>
            <a:off x="838199" y="2618547"/>
            <a:ext cx="5257801" cy="3504457"/>
          </a:xfrm>
        </p:spPr>
        <p:txBody>
          <a:bodyPr anchor="t" anchorCtr="0">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cxnSp>
        <p:nvCxnSpPr>
          <p:cNvPr id="8" name="Straight Connector 7">
            <a:extLst>
              <a:ext uri="{FF2B5EF4-FFF2-40B4-BE49-F238E27FC236}">
                <a16:creationId xmlns:a16="http://schemas.microsoft.com/office/drawing/2014/main" id="{DB77E665-1CC2-F141-BDCC-894D658D0CD6}"/>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E93B3D29-2884-2449-BD9E-848C7E54A5D3}"/>
              </a:ext>
            </a:extLst>
          </p:cNvPr>
          <p:cNvPicPr>
            <a:picLocks noChangeAspect="1"/>
          </p:cNvPicPr>
          <p:nvPr userDrawn="1"/>
        </p:nvPicPr>
        <p:blipFill>
          <a:blip r:embed="rId2"/>
          <a:stretch>
            <a:fillRect/>
          </a:stretch>
        </p:blipFill>
        <p:spPr>
          <a:xfrm>
            <a:off x="9742990" y="1097403"/>
            <a:ext cx="4122516" cy="5643921"/>
          </a:xfrm>
          <a:prstGeom prst="rect">
            <a:avLst/>
          </a:prstGeom>
        </p:spPr>
      </p:pic>
      <p:sp>
        <p:nvSpPr>
          <p:cNvPr id="9" name="Chart Placeholder 6">
            <a:extLst>
              <a:ext uri="{FF2B5EF4-FFF2-40B4-BE49-F238E27FC236}">
                <a16:creationId xmlns:a16="http://schemas.microsoft.com/office/drawing/2014/main" id="{CA30CB00-61C0-1E4D-A95D-FABFC9E558F0}"/>
              </a:ext>
            </a:extLst>
          </p:cNvPr>
          <p:cNvSpPr>
            <a:spLocks noGrp="1"/>
          </p:cNvSpPr>
          <p:nvPr>
            <p:ph type="chart" sz="quarter" idx="12"/>
          </p:nvPr>
        </p:nvSpPr>
        <p:spPr>
          <a:xfrm>
            <a:off x="6180880" y="2618547"/>
            <a:ext cx="5172920" cy="3504457"/>
          </a:xfrm>
          <a:solidFill>
            <a:srgbClr val="FFFFFF"/>
          </a:solidFill>
          <a:ln w="6350">
            <a:solidFill>
              <a:schemeClr val="tx1"/>
            </a:solidFill>
          </a:ln>
        </p:spPr>
        <p:txBody>
          <a:bodyPr/>
          <a:lstStyle>
            <a:lvl1pPr algn="ctr">
              <a:defRPr/>
            </a:lvl1pPr>
          </a:lstStyle>
          <a:p>
            <a:endParaRPr lang="en-US" dirty="0"/>
          </a:p>
        </p:txBody>
      </p:sp>
    </p:spTree>
    <p:extLst>
      <p:ext uri="{BB962C8B-B14F-4D97-AF65-F5344CB8AC3E}">
        <p14:creationId xmlns:p14="http://schemas.microsoft.com/office/powerpoint/2010/main" val="30145046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94C6E89-74B3-7346-AFBC-240BD87198D1}"/>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54FCE7FA-F63F-8A4A-92DA-66F4240F7D04}"/>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33C8C6DD-D8BC-4342-9D50-9B2F24F392FA}"/>
              </a:ext>
            </a:extLst>
          </p:cNvPr>
          <p:cNvSpPr>
            <a:spLocks noGrp="1"/>
          </p:cNvSpPr>
          <p:nvPr>
            <p:ph type="ftr" sz="quarter" idx="11"/>
          </p:nvPr>
        </p:nvSpPr>
        <p:spPr/>
        <p:txBody>
          <a:bodyPr/>
          <a:lstStyle>
            <a:lvl1pPr>
              <a:defRPr b="0" i="0">
                <a:latin typeface="Montserrat" pitchFamily="2" charset="77"/>
              </a:defRPr>
            </a:lvl1pPr>
          </a:lstStyle>
          <a:p>
            <a:r>
              <a:rPr lang="en-US" dirty="0"/>
              <a:t>CLICK TO EDIT PRESENTATION TITLE</a:t>
            </a:r>
          </a:p>
        </p:txBody>
      </p:sp>
      <p:sp>
        <p:nvSpPr>
          <p:cNvPr id="6" name="Title 1">
            <a:extLst>
              <a:ext uri="{FF2B5EF4-FFF2-40B4-BE49-F238E27FC236}">
                <a16:creationId xmlns:a16="http://schemas.microsoft.com/office/drawing/2014/main" id="{0002D077-60C9-0F4E-A5B8-B9B338C57C58}"/>
              </a:ext>
            </a:extLst>
          </p:cNvPr>
          <p:cNvSpPr>
            <a:spLocks noGrp="1"/>
          </p:cNvSpPr>
          <p:nvPr>
            <p:ph type="title"/>
          </p:nvPr>
        </p:nvSpPr>
        <p:spPr>
          <a:xfrm>
            <a:off x="841248" y="1261872"/>
            <a:ext cx="10515600" cy="657681"/>
          </a:xfrm>
        </p:spPr>
        <p:txBody>
          <a:bodyPr anchor="t" anchorCtr="0">
            <a:noAutofit/>
          </a:bodyPr>
          <a:lstStyle>
            <a:lvl1pPr>
              <a:defRPr sz="4400"/>
            </a:lvl1pPr>
          </a:lstStyle>
          <a:p>
            <a:r>
              <a:rPr lang="en-US" dirty="0"/>
              <a:t>Click to edit Master title style</a:t>
            </a:r>
          </a:p>
        </p:txBody>
      </p:sp>
      <p:sp>
        <p:nvSpPr>
          <p:cNvPr id="7" name="Subtitle 2">
            <a:extLst>
              <a:ext uri="{FF2B5EF4-FFF2-40B4-BE49-F238E27FC236}">
                <a16:creationId xmlns:a16="http://schemas.microsoft.com/office/drawing/2014/main" id="{035B9898-1DF0-2943-AEAD-22315FF77CD4}"/>
              </a:ext>
            </a:extLst>
          </p:cNvPr>
          <p:cNvSpPr>
            <a:spLocks noGrp="1"/>
          </p:cNvSpPr>
          <p:nvPr>
            <p:ph type="subTitle" idx="1" hasCustomPrompt="1"/>
          </p:nvPr>
        </p:nvSpPr>
        <p:spPr>
          <a:xfrm>
            <a:off x="838199" y="2618547"/>
            <a:ext cx="5257801" cy="3504457"/>
          </a:xfrm>
        </p:spPr>
        <p:txBody>
          <a:bodyPr>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cxnSp>
        <p:nvCxnSpPr>
          <p:cNvPr id="8" name="Straight Connector 7">
            <a:extLst>
              <a:ext uri="{FF2B5EF4-FFF2-40B4-BE49-F238E27FC236}">
                <a16:creationId xmlns:a16="http://schemas.microsoft.com/office/drawing/2014/main" id="{DB77E665-1CC2-F141-BDCC-894D658D0CD6}"/>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E93B3D29-2884-2449-BD9E-848C7E54A5D3}"/>
              </a:ext>
            </a:extLst>
          </p:cNvPr>
          <p:cNvPicPr>
            <a:picLocks noChangeAspect="1"/>
          </p:cNvPicPr>
          <p:nvPr userDrawn="1"/>
        </p:nvPicPr>
        <p:blipFill>
          <a:blip r:embed="rId2"/>
          <a:stretch>
            <a:fillRect/>
          </a:stretch>
        </p:blipFill>
        <p:spPr>
          <a:xfrm>
            <a:off x="9742990" y="1097403"/>
            <a:ext cx="4122516" cy="5643921"/>
          </a:xfrm>
          <a:prstGeom prst="rect">
            <a:avLst/>
          </a:prstGeom>
        </p:spPr>
      </p:pic>
      <p:sp>
        <p:nvSpPr>
          <p:cNvPr id="11" name="Picture Placeholder 10">
            <a:extLst>
              <a:ext uri="{FF2B5EF4-FFF2-40B4-BE49-F238E27FC236}">
                <a16:creationId xmlns:a16="http://schemas.microsoft.com/office/drawing/2014/main" id="{73ED6103-3B6B-C742-AFA8-42EFF1DC824A}"/>
              </a:ext>
            </a:extLst>
          </p:cNvPr>
          <p:cNvSpPr>
            <a:spLocks noGrp="1"/>
          </p:cNvSpPr>
          <p:nvPr>
            <p:ph type="pic" sz="quarter" idx="12"/>
          </p:nvPr>
        </p:nvSpPr>
        <p:spPr>
          <a:xfrm>
            <a:off x="6221413" y="2617788"/>
            <a:ext cx="5132387" cy="3505200"/>
          </a:xfrm>
          <a:solidFill>
            <a:srgbClr val="FFFFFF"/>
          </a:solidFill>
        </p:spPr>
        <p:txBody>
          <a:bodyPr/>
          <a:lstStyle>
            <a:lvl1pPr algn="ctr">
              <a:defRPr/>
            </a:lvl1pPr>
          </a:lstStyle>
          <a:p>
            <a:endParaRPr lang="en-US" dirty="0"/>
          </a:p>
        </p:txBody>
      </p:sp>
    </p:spTree>
    <p:extLst>
      <p:ext uri="{BB962C8B-B14F-4D97-AF65-F5344CB8AC3E}">
        <p14:creationId xmlns:p14="http://schemas.microsoft.com/office/powerpoint/2010/main" val="28865486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7DCD3AF-AA1C-2344-AE47-68DFADEA1FFF}"/>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A4AED5C-8B04-2B47-905C-A95E0364351A}"/>
              </a:ext>
            </a:extLst>
          </p:cNvPr>
          <p:cNvSpPr>
            <a:spLocks noGrp="1"/>
          </p:cNvSpPr>
          <p:nvPr>
            <p:ph type="title"/>
          </p:nvPr>
        </p:nvSpPr>
        <p:spPr/>
        <p:txBody>
          <a:bodyPr anchor="t" anchorCtr="0"/>
          <a:lstStyle>
            <a:lvl1pPr algn="ctr">
              <a:defRPr/>
            </a:lvl1pPr>
          </a:lstStyle>
          <a:p>
            <a:r>
              <a:rPr lang="en-US" dirty="0"/>
              <a:t>Click to edit Master title style</a:t>
            </a:r>
          </a:p>
        </p:txBody>
      </p:sp>
      <p:sp>
        <p:nvSpPr>
          <p:cNvPr id="3" name="Slide Number Placeholder 2">
            <a:extLst>
              <a:ext uri="{FF2B5EF4-FFF2-40B4-BE49-F238E27FC236}">
                <a16:creationId xmlns:a16="http://schemas.microsoft.com/office/drawing/2014/main" id="{755AE5E2-0052-4C4A-9023-8FBF5E1B9F2C}"/>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5D381CF3-CDC7-2C40-AFF2-E0366E38B470}"/>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Picture Placeholder 6">
            <a:extLst>
              <a:ext uri="{FF2B5EF4-FFF2-40B4-BE49-F238E27FC236}">
                <a16:creationId xmlns:a16="http://schemas.microsoft.com/office/drawing/2014/main" id="{3227367D-5400-E34D-A223-6B36597DAEDF}"/>
              </a:ext>
            </a:extLst>
          </p:cNvPr>
          <p:cNvSpPr>
            <a:spLocks noGrp="1"/>
          </p:cNvSpPr>
          <p:nvPr>
            <p:ph type="pic" sz="quarter" idx="12" hasCustomPrompt="1"/>
          </p:nvPr>
        </p:nvSpPr>
        <p:spPr>
          <a:xfrm>
            <a:off x="838200" y="2731424"/>
            <a:ext cx="2403475" cy="2403475"/>
          </a:xfrm>
          <a:prstGeom prst="ellipse">
            <a:avLst/>
          </a:prstGeom>
          <a:solidFill>
            <a:schemeClr val="tx1"/>
          </a:solidFill>
        </p:spPr>
        <p:txBody>
          <a:bodyPr/>
          <a:lstStyle>
            <a:lvl1pPr algn="ctr">
              <a:defRPr>
                <a:solidFill>
                  <a:srgbClr val="FFFFFF"/>
                </a:solidFill>
              </a:defRPr>
            </a:lvl1pPr>
          </a:lstStyle>
          <a:p>
            <a:r>
              <a:rPr lang="en-US" dirty="0"/>
              <a:t>Icon</a:t>
            </a:r>
          </a:p>
        </p:txBody>
      </p:sp>
      <p:sp>
        <p:nvSpPr>
          <p:cNvPr id="8" name="Picture Placeholder 6">
            <a:extLst>
              <a:ext uri="{FF2B5EF4-FFF2-40B4-BE49-F238E27FC236}">
                <a16:creationId xmlns:a16="http://schemas.microsoft.com/office/drawing/2014/main" id="{722F0E0D-E761-5741-A5D5-E862299C37D7}"/>
              </a:ext>
            </a:extLst>
          </p:cNvPr>
          <p:cNvSpPr>
            <a:spLocks noGrp="1"/>
          </p:cNvSpPr>
          <p:nvPr>
            <p:ph type="pic" sz="quarter" idx="13" hasCustomPrompt="1"/>
          </p:nvPr>
        </p:nvSpPr>
        <p:spPr>
          <a:xfrm>
            <a:off x="3612012" y="2731424"/>
            <a:ext cx="2403475" cy="2403475"/>
          </a:xfrm>
          <a:prstGeom prst="ellipse">
            <a:avLst/>
          </a:prstGeom>
          <a:solidFill>
            <a:schemeClr val="tx1"/>
          </a:solidFill>
        </p:spPr>
        <p:txBody>
          <a:bodyPr/>
          <a:lstStyle>
            <a:lvl1pPr algn="ctr">
              <a:defRPr>
                <a:solidFill>
                  <a:srgbClr val="FFFFFF"/>
                </a:solidFill>
              </a:defRPr>
            </a:lvl1pPr>
          </a:lstStyle>
          <a:p>
            <a:r>
              <a:rPr lang="en-US" dirty="0"/>
              <a:t>Icon</a:t>
            </a:r>
          </a:p>
        </p:txBody>
      </p:sp>
      <p:sp>
        <p:nvSpPr>
          <p:cNvPr id="9" name="Picture Placeholder 6">
            <a:extLst>
              <a:ext uri="{FF2B5EF4-FFF2-40B4-BE49-F238E27FC236}">
                <a16:creationId xmlns:a16="http://schemas.microsoft.com/office/drawing/2014/main" id="{A1B0934C-E215-D946-A18B-78F59830CCB4}"/>
              </a:ext>
            </a:extLst>
          </p:cNvPr>
          <p:cNvSpPr>
            <a:spLocks noGrp="1"/>
          </p:cNvSpPr>
          <p:nvPr>
            <p:ph type="pic" sz="quarter" idx="14" hasCustomPrompt="1"/>
          </p:nvPr>
        </p:nvSpPr>
        <p:spPr>
          <a:xfrm>
            <a:off x="6385824" y="2731424"/>
            <a:ext cx="2403475" cy="2403475"/>
          </a:xfrm>
          <a:prstGeom prst="ellipse">
            <a:avLst/>
          </a:prstGeom>
          <a:solidFill>
            <a:schemeClr val="tx1"/>
          </a:solidFill>
        </p:spPr>
        <p:txBody>
          <a:bodyPr/>
          <a:lstStyle>
            <a:lvl1pPr algn="ctr">
              <a:defRPr>
                <a:solidFill>
                  <a:srgbClr val="FFFFFF"/>
                </a:solidFill>
              </a:defRPr>
            </a:lvl1pPr>
          </a:lstStyle>
          <a:p>
            <a:r>
              <a:rPr lang="en-US" dirty="0"/>
              <a:t>Icon</a:t>
            </a:r>
          </a:p>
        </p:txBody>
      </p:sp>
      <p:sp>
        <p:nvSpPr>
          <p:cNvPr id="10" name="Picture Placeholder 6">
            <a:extLst>
              <a:ext uri="{FF2B5EF4-FFF2-40B4-BE49-F238E27FC236}">
                <a16:creationId xmlns:a16="http://schemas.microsoft.com/office/drawing/2014/main" id="{56750189-ECF5-3545-8F89-4FC9DD561CB1}"/>
              </a:ext>
            </a:extLst>
          </p:cNvPr>
          <p:cNvSpPr>
            <a:spLocks noGrp="1"/>
          </p:cNvSpPr>
          <p:nvPr>
            <p:ph type="pic" sz="quarter" idx="15" hasCustomPrompt="1"/>
          </p:nvPr>
        </p:nvSpPr>
        <p:spPr>
          <a:xfrm>
            <a:off x="9159635" y="2731424"/>
            <a:ext cx="2403475" cy="2403475"/>
          </a:xfrm>
          <a:prstGeom prst="ellipse">
            <a:avLst/>
          </a:prstGeom>
          <a:solidFill>
            <a:schemeClr val="tx1"/>
          </a:solidFill>
        </p:spPr>
        <p:txBody>
          <a:bodyPr/>
          <a:lstStyle>
            <a:lvl1pPr algn="ctr">
              <a:defRPr>
                <a:solidFill>
                  <a:srgbClr val="FFFFFF"/>
                </a:solidFill>
              </a:defRPr>
            </a:lvl1pPr>
          </a:lstStyle>
          <a:p>
            <a:r>
              <a:rPr lang="en-US" dirty="0"/>
              <a:t>Icon</a:t>
            </a:r>
          </a:p>
        </p:txBody>
      </p:sp>
      <p:sp>
        <p:nvSpPr>
          <p:cNvPr id="11" name="Subtitle 2">
            <a:extLst>
              <a:ext uri="{FF2B5EF4-FFF2-40B4-BE49-F238E27FC236}">
                <a16:creationId xmlns:a16="http://schemas.microsoft.com/office/drawing/2014/main" id="{D464557A-B8CD-C447-90B2-91C307EC1A94}"/>
              </a:ext>
            </a:extLst>
          </p:cNvPr>
          <p:cNvSpPr>
            <a:spLocks noGrp="1"/>
          </p:cNvSpPr>
          <p:nvPr>
            <p:ph type="subTitle" idx="1" hasCustomPrompt="1"/>
          </p:nvPr>
        </p:nvSpPr>
        <p:spPr>
          <a:xfrm>
            <a:off x="838200" y="5503181"/>
            <a:ext cx="10515600" cy="897620"/>
          </a:xfrm>
        </p:spPr>
        <p:txBody>
          <a:bodyPr anchor="t" anchorCtr="0">
            <a:noAutofit/>
          </a:bodyPr>
          <a:lstStyle>
            <a:lvl1pPr marL="0" indent="0" algn="ctr">
              <a:lnSpc>
                <a:spcPts val="2100"/>
              </a:lnSpc>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spTree>
    <p:extLst>
      <p:ext uri="{BB962C8B-B14F-4D97-AF65-F5344CB8AC3E}">
        <p14:creationId xmlns:p14="http://schemas.microsoft.com/office/powerpoint/2010/main" val="412848410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7DCD3AF-AA1C-2344-AE47-68DFADEA1FFF}"/>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A4AED5C-8B04-2B47-905C-A95E0364351A}"/>
              </a:ext>
            </a:extLst>
          </p:cNvPr>
          <p:cNvSpPr>
            <a:spLocks noGrp="1"/>
          </p:cNvSpPr>
          <p:nvPr>
            <p:ph type="title"/>
          </p:nvPr>
        </p:nvSpPr>
        <p:spPr/>
        <p:txBody>
          <a:bodyPr anchor="t" anchorCtr="0"/>
          <a:lstStyle>
            <a:lvl1pPr algn="ctr">
              <a:defRPr/>
            </a:lvl1pPr>
          </a:lstStyle>
          <a:p>
            <a:r>
              <a:rPr lang="en-US" dirty="0"/>
              <a:t>Click to edit Master title style</a:t>
            </a:r>
          </a:p>
        </p:txBody>
      </p:sp>
      <p:sp>
        <p:nvSpPr>
          <p:cNvPr id="3" name="Slide Number Placeholder 2">
            <a:extLst>
              <a:ext uri="{FF2B5EF4-FFF2-40B4-BE49-F238E27FC236}">
                <a16:creationId xmlns:a16="http://schemas.microsoft.com/office/drawing/2014/main" id="{755AE5E2-0052-4C4A-9023-8FBF5E1B9F2C}"/>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5D381CF3-CDC7-2C40-AFF2-E0366E38B470}"/>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Picture Placeholder 6">
            <a:extLst>
              <a:ext uri="{FF2B5EF4-FFF2-40B4-BE49-F238E27FC236}">
                <a16:creationId xmlns:a16="http://schemas.microsoft.com/office/drawing/2014/main" id="{3227367D-5400-E34D-A223-6B36597DAEDF}"/>
              </a:ext>
            </a:extLst>
          </p:cNvPr>
          <p:cNvSpPr>
            <a:spLocks noGrp="1"/>
          </p:cNvSpPr>
          <p:nvPr>
            <p:ph type="pic" sz="quarter" idx="12" hasCustomPrompt="1"/>
          </p:nvPr>
        </p:nvSpPr>
        <p:spPr>
          <a:xfrm>
            <a:off x="838200" y="2731424"/>
            <a:ext cx="2403475" cy="2403475"/>
          </a:xfrm>
          <a:prstGeom prst="ellipse">
            <a:avLst/>
          </a:prstGeom>
          <a:solidFill>
            <a:schemeClr val="tx2"/>
          </a:solidFill>
        </p:spPr>
        <p:txBody>
          <a:bodyPr/>
          <a:lstStyle>
            <a:lvl1pPr algn="ctr">
              <a:defRPr>
                <a:solidFill>
                  <a:srgbClr val="FFFFFF"/>
                </a:solidFill>
              </a:defRPr>
            </a:lvl1pPr>
          </a:lstStyle>
          <a:p>
            <a:r>
              <a:rPr lang="en-US" dirty="0"/>
              <a:t>Icon</a:t>
            </a:r>
          </a:p>
        </p:txBody>
      </p:sp>
      <p:sp>
        <p:nvSpPr>
          <p:cNvPr id="8" name="Picture Placeholder 6">
            <a:extLst>
              <a:ext uri="{FF2B5EF4-FFF2-40B4-BE49-F238E27FC236}">
                <a16:creationId xmlns:a16="http://schemas.microsoft.com/office/drawing/2014/main" id="{722F0E0D-E761-5741-A5D5-E862299C37D7}"/>
              </a:ext>
            </a:extLst>
          </p:cNvPr>
          <p:cNvSpPr>
            <a:spLocks noGrp="1"/>
          </p:cNvSpPr>
          <p:nvPr>
            <p:ph type="pic" sz="quarter" idx="13" hasCustomPrompt="1"/>
          </p:nvPr>
        </p:nvSpPr>
        <p:spPr>
          <a:xfrm>
            <a:off x="3612012" y="2731424"/>
            <a:ext cx="2403475" cy="2403475"/>
          </a:xfrm>
          <a:prstGeom prst="ellipse">
            <a:avLst/>
          </a:prstGeom>
          <a:solidFill>
            <a:schemeClr val="tx2"/>
          </a:solidFill>
        </p:spPr>
        <p:txBody>
          <a:bodyPr/>
          <a:lstStyle>
            <a:lvl1pPr algn="ctr">
              <a:defRPr>
                <a:solidFill>
                  <a:srgbClr val="FFFFFF"/>
                </a:solidFill>
              </a:defRPr>
            </a:lvl1pPr>
          </a:lstStyle>
          <a:p>
            <a:r>
              <a:rPr lang="en-US" dirty="0"/>
              <a:t>Icon</a:t>
            </a:r>
          </a:p>
        </p:txBody>
      </p:sp>
      <p:sp>
        <p:nvSpPr>
          <p:cNvPr id="9" name="Picture Placeholder 6">
            <a:extLst>
              <a:ext uri="{FF2B5EF4-FFF2-40B4-BE49-F238E27FC236}">
                <a16:creationId xmlns:a16="http://schemas.microsoft.com/office/drawing/2014/main" id="{A1B0934C-E215-D946-A18B-78F59830CCB4}"/>
              </a:ext>
            </a:extLst>
          </p:cNvPr>
          <p:cNvSpPr>
            <a:spLocks noGrp="1"/>
          </p:cNvSpPr>
          <p:nvPr>
            <p:ph type="pic" sz="quarter" idx="14" hasCustomPrompt="1"/>
          </p:nvPr>
        </p:nvSpPr>
        <p:spPr>
          <a:xfrm>
            <a:off x="6385824" y="2731424"/>
            <a:ext cx="2403475" cy="2403475"/>
          </a:xfrm>
          <a:prstGeom prst="ellipse">
            <a:avLst/>
          </a:prstGeom>
          <a:solidFill>
            <a:schemeClr val="tx2"/>
          </a:solidFill>
        </p:spPr>
        <p:txBody>
          <a:bodyPr/>
          <a:lstStyle>
            <a:lvl1pPr algn="ctr">
              <a:defRPr>
                <a:solidFill>
                  <a:srgbClr val="FFFFFF"/>
                </a:solidFill>
              </a:defRPr>
            </a:lvl1pPr>
          </a:lstStyle>
          <a:p>
            <a:r>
              <a:rPr lang="en-US" dirty="0"/>
              <a:t>Icon</a:t>
            </a:r>
          </a:p>
        </p:txBody>
      </p:sp>
      <p:sp>
        <p:nvSpPr>
          <p:cNvPr id="10" name="Picture Placeholder 6">
            <a:extLst>
              <a:ext uri="{FF2B5EF4-FFF2-40B4-BE49-F238E27FC236}">
                <a16:creationId xmlns:a16="http://schemas.microsoft.com/office/drawing/2014/main" id="{56750189-ECF5-3545-8F89-4FC9DD561CB1}"/>
              </a:ext>
            </a:extLst>
          </p:cNvPr>
          <p:cNvSpPr>
            <a:spLocks noGrp="1"/>
          </p:cNvSpPr>
          <p:nvPr>
            <p:ph type="pic" sz="quarter" idx="15" hasCustomPrompt="1"/>
          </p:nvPr>
        </p:nvSpPr>
        <p:spPr>
          <a:xfrm>
            <a:off x="9159635" y="2731424"/>
            <a:ext cx="2403475" cy="2403475"/>
          </a:xfrm>
          <a:prstGeom prst="ellipse">
            <a:avLst/>
          </a:prstGeom>
          <a:solidFill>
            <a:schemeClr val="tx2"/>
          </a:solidFill>
        </p:spPr>
        <p:txBody>
          <a:bodyPr/>
          <a:lstStyle>
            <a:lvl1pPr algn="ctr">
              <a:defRPr>
                <a:solidFill>
                  <a:srgbClr val="FFFFFF"/>
                </a:solidFill>
              </a:defRPr>
            </a:lvl1pPr>
          </a:lstStyle>
          <a:p>
            <a:r>
              <a:rPr lang="en-US" dirty="0"/>
              <a:t>Icon</a:t>
            </a:r>
          </a:p>
        </p:txBody>
      </p:sp>
      <p:sp>
        <p:nvSpPr>
          <p:cNvPr id="11" name="Subtitle 2">
            <a:extLst>
              <a:ext uri="{FF2B5EF4-FFF2-40B4-BE49-F238E27FC236}">
                <a16:creationId xmlns:a16="http://schemas.microsoft.com/office/drawing/2014/main" id="{D464557A-B8CD-C447-90B2-91C307EC1A94}"/>
              </a:ext>
            </a:extLst>
          </p:cNvPr>
          <p:cNvSpPr>
            <a:spLocks noGrp="1"/>
          </p:cNvSpPr>
          <p:nvPr>
            <p:ph type="subTitle" idx="1" hasCustomPrompt="1"/>
          </p:nvPr>
        </p:nvSpPr>
        <p:spPr>
          <a:xfrm>
            <a:off x="838200" y="5503181"/>
            <a:ext cx="10515600" cy="897620"/>
          </a:xfrm>
        </p:spPr>
        <p:txBody>
          <a:bodyPr anchor="t" anchorCtr="0">
            <a:noAutofit/>
          </a:bodyPr>
          <a:lstStyle>
            <a:lvl1pPr marL="0" indent="0" algn="ctr">
              <a:lnSpc>
                <a:spcPts val="2100"/>
              </a:lnSpc>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spTree>
    <p:extLst>
      <p:ext uri="{BB962C8B-B14F-4D97-AF65-F5344CB8AC3E}">
        <p14:creationId xmlns:p14="http://schemas.microsoft.com/office/powerpoint/2010/main" val="19141115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7DCD3AF-AA1C-2344-AE47-68DFADEA1FFF}"/>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2A4AED5C-8B04-2B47-905C-A95E0364351A}"/>
              </a:ext>
            </a:extLst>
          </p:cNvPr>
          <p:cNvSpPr>
            <a:spLocks noGrp="1"/>
          </p:cNvSpPr>
          <p:nvPr>
            <p:ph type="title"/>
          </p:nvPr>
        </p:nvSpPr>
        <p:spPr/>
        <p:txBody>
          <a:bodyPr anchor="t" anchorCtr="0"/>
          <a:lstStyle>
            <a:lvl1pPr algn="ctr">
              <a:defRPr/>
            </a:lvl1pPr>
          </a:lstStyle>
          <a:p>
            <a:r>
              <a:rPr lang="en-US" dirty="0"/>
              <a:t>Click to edit Master title style</a:t>
            </a:r>
          </a:p>
        </p:txBody>
      </p:sp>
      <p:sp>
        <p:nvSpPr>
          <p:cNvPr id="3" name="Slide Number Placeholder 2">
            <a:extLst>
              <a:ext uri="{FF2B5EF4-FFF2-40B4-BE49-F238E27FC236}">
                <a16:creationId xmlns:a16="http://schemas.microsoft.com/office/drawing/2014/main" id="{755AE5E2-0052-4C4A-9023-8FBF5E1B9F2C}"/>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5D381CF3-CDC7-2C40-AFF2-E0366E38B470}"/>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Picture Placeholder 6">
            <a:extLst>
              <a:ext uri="{FF2B5EF4-FFF2-40B4-BE49-F238E27FC236}">
                <a16:creationId xmlns:a16="http://schemas.microsoft.com/office/drawing/2014/main" id="{3227367D-5400-E34D-A223-6B36597DAEDF}"/>
              </a:ext>
            </a:extLst>
          </p:cNvPr>
          <p:cNvSpPr>
            <a:spLocks noGrp="1"/>
          </p:cNvSpPr>
          <p:nvPr>
            <p:ph type="pic" sz="quarter" idx="12" hasCustomPrompt="1"/>
          </p:nvPr>
        </p:nvSpPr>
        <p:spPr>
          <a:xfrm>
            <a:off x="838200" y="2731424"/>
            <a:ext cx="2403475" cy="2403475"/>
          </a:xfrm>
          <a:prstGeom prst="ellipse">
            <a:avLst/>
          </a:prstGeom>
          <a:solidFill>
            <a:schemeClr val="accent3"/>
          </a:solidFill>
        </p:spPr>
        <p:txBody>
          <a:bodyPr/>
          <a:lstStyle>
            <a:lvl1pPr algn="ctr">
              <a:defRPr>
                <a:solidFill>
                  <a:srgbClr val="FFFFFF"/>
                </a:solidFill>
              </a:defRPr>
            </a:lvl1pPr>
          </a:lstStyle>
          <a:p>
            <a:r>
              <a:rPr lang="en-US" dirty="0"/>
              <a:t>Icon</a:t>
            </a:r>
          </a:p>
        </p:txBody>
      </p:sp>
      <p:sp>
        <p:nvSpPr>
          <p:cNvPr id="8" name="Picture Placeholder 6">
            <a:extLst>
              <a:ext uri="{FF2B5EF4-FFF2-40B4-BE49-F238E27FC236}">
                <a16:creationId xmlns:a16="http://schemas.microsoft.com/office/drawing/2014/main" id="{722F0E0D-E761-5741-A5D5-E862299C37D7}"/>
              </a:ext>
            </a:extLst>
          </p:cNvPr>
          <p:cNvSpPr>
            <a:spLocks noGrp="1"/>
          </p:cNvSpPr>
          <p:nvPr>
            <p:ph type="pic" sz="quarter" idx="13" hasCustomPrompt="1"/>
          </p:nvPr>
        </p:nvSpPr>
        <p:spPr>
          <a:xfrm>
            <a:off x="3612012" y="2731424"/>
            <a:ext cx="2403475" cy="2403475"/>
          </a:xfrm>
          <a:prstGeom prst="ellipse">
            <a:avLst/>
          </a:prstGeom>
          <a:solidFill>
            <a:schemeClr val="accent3"/>
          </a:solidFill>
        </p:spPr>
        <p:txBody>
          <a:bodyPr/>
          <a:lstStyle>
            <a:lvl1pPr algn="ctr">
              <a:defRPr>
                <a:solidFill>
                  <a:srgbClr val="FFFFFF"/>
                </a:solidFill>
              </a:defRPr>
            </a:lvl1pPr>
          </a:lstStyle>
          <a:p>
            <a:r>
              <a:rPr lang="en-US" dirty="0"/>
              <a:t>Icon</a:t>
            </a:r>
          </a:p>
        </p:txBody>
      </p:sp>
      <p:sp>
        <p:nvSpPr>
          <p:cNvPr id="9" name="Picture Placeholder 6">
            <a:extLst>
              <a:ext uri="{FF2B5EF4-FFF2-40B4-BE49-F238E27FC236}">
                <a16:creationId xmlns:a16="http://schemas.microsoft.com/office/drawing/2014/main" id="{A1B0934C-E215-D946-A18B-78F59830CCB4}"/>
              </a:ext>
            </a:extLst>
          </p:cNvPr>
          <p:cNvSpPr>
            <a:spLocks noGrp="1"/>
          </p:cNvSpPr>
          <p:nvPr>
            <p:ph type="pic" sz="quarter" idx="14" hasCustomPrompt="1"/>
          </p:nvPr>
        </p:nvSpPr>
        <p:spPr>
          <a:xfrm>
            <a:off x="6385824" y="2731424"/>
            <a:ext cx="2403475" cy="2403475"/>
          </a:xfrm>
          <a:prstGeom prst="ellipse">
            <a:avLst/>
          </a:prstGeom>
          <a:solidFill>
            <a:schemeClr val="accent3"/>
          </a:solidFill>
        </p:spPr>
        <p:txBody>
          <a:bodyPr/>
          <a:lstStyle>
            <a:lvl1pPr algn="ctr">
              <a:defRPr>
                <a:solidFill>
                  <a:srgbClr val="FFFFFF"/>
                </a:solidFill>
              </a:defRPr>
            </a:lvl1pPr>
          </a:lstStyle>
          <a:p>
            <a:r>
              <a:rPr lang="en-US" dirty="0"/>
              <a:t>Icon</a:t>
            </a:r>
          </a:p>
        </p:txBody>
      </p:sp>
      <p:sp>
        <p:nvSpPr>
          <p:cNvPr id="10" name="Picture Placeholder 6">
            <a:extLst>
              <a:ext uri="{FF2B5EF4-FFF2-40B4-BE49-F238E27FC236}">
                <a16:creationId xmlns:a16="http://schemas.microsoft.com/office/drawing/2014/main" id="{56750189-ECF5-3545-8F89-4FC9DD561CB1}"/>
              </a:ext>
            </a:extLst>
          </p:cNvPr>
          <p:cNvSpPr>
            <a:spLocks noGrp="1"/>
          </p:cNvSpPr>
          <p:nvPr>
            <p:ph type="pic" sz="quarter" idx="15" hasCustomPrompt="1"/>
          </p:nvPr>
        </p:nvSpPr>
        <p:spPr>
          <a:xfrm>
            <a:off x="9159635" y="2731424"/>
            <a:ext cx="2403475" cy="2403475"/>
          </a:xfrm>
          <a:prstGeom prst="ellipse">
            <a:avLst/>
          </a:prstGeom>
          <a:solidFill>
            <a:schemeClr val="accent3"/>
          </a:solidFill>
        </p:spPr>
        <p:txBody>
          <a:bodyPr/>
          <a:lstStyle>
            <a:lvl1pPr algn="ctr">
              <a:defRPr>
                <a:solidFill>
                  <a:srgbClr val="FFFFFF"/>
                </a:solidFill>
              </a:defRPr>
            </a:lvl1pPr>
          </a:lstStyle>
          <a:p>
            <a:r>
              <a:rPr lang="en-US" dirty="0"/>
              <a:t>Icon</a:t>
            </a:r>
          </a:p>
        </p:txBody>
      </p:sp>
      <p:sp>
        <p:nvSpPr>
          <p:cNvPr id="11" name="Subtitle 2">
            <a:extLst>
              <a:ext uri="{FF2B5EF4-FFF2-40B4-BE49-F238E27FC236}">
                <a16:creationId xmlns:a16="http://schemas.microsoft.com/office/drawing/2014/main" id="{D464557A-B8CD-C447-90B2-91C307EC1A94}"/>
              </a:ext>
            </a:extLst>
          </p:cNvPr>
          <p:cNvSpPr>
            <a:spLocks noGrp="1"/>
          </p:cNvSpPr>
          <p:nvPr>
            <p:ph type="subTitle" idx="1" hasCustomPrompt="1"/>
          </p:nvPr>
        </p:nvSpPr>
        <p:spPr>
          <a:xfrm>
            <a:off x="838200" y="5503181"/>
            <a:ext cx="10515600" cy="897620"/>
          </a:xfrm>
        </p:spPr>
        <p:txBody>
          <a:bodyPr anchor="t" anchorCtr="0">
            <a:noAutofit/>
          </a:bodyPr>
          <a:lstStyle>
            <a:lvl1pPr marL="0" indent="0" algn="ctr">
              <a:lnSpc>
                <a:spcPts val="2100"/>
              </a:lnSpc>
              <a:buNone/>
              <a:defRPr sz="1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spTree>
    <p:extLst>
      <p:ext uri="{BB962C8B-B14F-4D97-AF65-F5344CB8AC3E}">
        <p14:creationId xmlns:p14="http://schemas.microsoft.com/office/powerpoint/2010/main" val="5964699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4EB49B0-6A0E-3F43-960E-DAF05ADD0064}"/>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sz="half" idx="1"/>
          </p:nvPr>
        </p:nvSpPr>
        <p:spPr>
          <a:xfrm>
            <a:off x="838200" y="2555309"/>
            <a:ext cx="5181600" cy="3621653"/>
          </a:xfrm>
        </p:spPr>
        <p:txBody>
          <a:bodyPr anchor="t" anchorCtr="0">
            <a:noAutofit/>
          </a:bodyPr>
          <a:lstStyle>
            <a:lvl1pPr>
              <a:defRPr sz="1800"/>
            </a:lvl1pPr>
            <a:lvl2pPr>
              <a:defRPr sz="1600"/>
            </a:lvl2pPr>
            <a:lvl3pPr>
              <a:defRPr sz="140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4"/>
            <a:endParaRPr lang="en-US" dirty="0"/>
          </a:p>
        </p:txBody>
      </p:sp>
      <p:sp>
        <p:nvSpPr>
          <p:cNvPr id="4" name="Content Placeholder 3"/>
          <p:cNvSpPr>
            <a:spLocks noGrp="1"/>
          </p:cNvSpPr>
          <p:nvPr>
            <p:ph sz="half" idx="2"/>
          </p:nvPr>
        </p:nvSpPr>
        <p:spPr>
          <a:xfrm>
            <a:off x="6172200" y="2555309"/>
            <a:ext cx="5181600" cy="3621654"/>
          </a:xfrm>
        </p:spPr>
        <p:txBody>
          <a:bodyPr>
            <a:noAutofit/>
          </a:bodyPr>
          <a:lstStyle>
            <a:lvl1pPr>
              <a:defRPr sz="1800"/>
            </a:lvl1pPr>
            <a:lvl2pPr>
              <a:defRPr sz="1600"/>
            </a:lvl2pPr>
            <a:lvl3pPr>
              <a:defRPr sz="140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Slide Number Placeholder 6"/>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8" name="Title 1">
            <a:extLst>
              <a:ext uri="{FF2B5EF4-FFF2-40B4-BE49-F238E27FC236}">
                <a16:creationId xmlns:a16="http://schemas.microsoft.com/office/drawing/2014/main" id="{A01886FC-FFED-454C-9320-99333FAA1BBD}"/>
              </a:ext>
            </a:extLst>
          </p:cNvPr>
          <p:cNvSpPr>
            <a:spLocks noGrp="1"/>
          </p:cNvSpPr>
          <p:nvPr userDrawn="1"/>
        </p:nvSpPr>
        <p:spPr>
          <a:xfrm>
            <a:off x="838200" y="1271016"/>
            <a:ext cx="10515600" cy="657681"/>
          </a:xfrm>
          <a:prstGeom prst="rect">
            <a:avLst/>
          </a:prstGeom>
        </p:spPr>
        <p:txBody>
          <a:bodyPr vert="horz" lIns="91440" tIns="45720" rIns="91440" bIns="45720" rtlCol="0" anchor="t" anchorCtr="0">
            <a:noAutofit/>
          </a:bodyPr>
          <a:lstStyle>
            <a:lvl1pPr algn="l" defTabSz="914400" rtl="0" eaLnBrk="1" latinLnBrk="0" hangingPunct="1">
              <a:lnSpc>
                <a:spcPct val="90000"/>
              </a:lnSpc>
              <a:spcBef>
                <a:spcPct val="0"/>
              </a:spcBef>
              <a:buNone/>
              <a:defRPr sz="4400" b="1" i="0" kern="1200">
                <a:solidFill>
                  <a:schemeClr val="tx2"/>
                </a:solidFill>
                <a:latin typeface="Times New Roman" panose="02020603050405020304" pitchFamily="18" charset="0"/>
                <a:ea typeface="+mj-ea"/>
                <a:cs typeface="Times New Roman" panose="02020603050405020304" pitchFamily="18" charset="0"/>
              </a:defRPr>
            </a:lvl1pPr>
          </a:lstStyle>
          <a:p>
            <a:r>
              <a:rPr lang="en-US" dirty="0"/>
              <a:t>Click to edit Master title style</a:t>
            </a:r>
          </a:p>
        </p:txBody>
      </p:sp>
      <p:cxnSp>
        <p:nvCxnSpPr>
          <p:cNvPr id="9" name="Straight Connector 8">
            <a:extLst>
              <a:ext uri="{FF2B5EF4-FFF2-40B4-BE49-F238E27FC236}">
                <a16:creationId xmlns:a16="http://schemas.microsoft.com/office/drawing/2014/main" id="{90EA4D77-CA63-4543-886D-EB2B5E8F39B7}"/>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79202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385DED6-25D0-A64C-8436-03F835BDFF78}"/>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9788" y="1261872"/>
            <a:ext cx="10515600" cy="701132"/>
          </a:xfrm>
        </p:spPr>
        <p:txBody>
          <a:bodyPr anchor="t" anchorCtr="0"/>
          <a:lstStyle/>
          <a:p>
            <a:r>
              <a:rPr lang="en-US" dirty="0"/>
              <a:t>Click to edit Master title style</a:t>
            </a:r>
          </a:p>
        </p:txBody>
      </p:sp>
      <p:sp>
        <p:nvSpPr>
          <p:cNvPr id="3" name="Text Placeholder 2"/>
          <p:cNvSpPr>
            <a:spLocks noGrp="1"/>
          </p:cNvSpPr>
          <p:nvPr>
            <p:ph type="body" idx="1"/>
          </p:nvPr>
        </p:nvSpPr>
        <p:spPr>
          <a:xfrm>
            <a:off x="839788" y="2417522"/>
            <a:ext cx="5157787" cy="539163"/>
          </a:xfrm>
        </p:spPr>
        <p:txBody>
          <a:bodyPr anchor="t" anchorCtr="0">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3144576"/>
            <a:ext cx="5157787" cy="3684588"/>
          </a:xfrm>
        </p:spPr>
        <p:txBody>
          <a:bodyPr>
            <a:noAutofit/>
          </a:bodyPr>
          <a:lstStyle>
            <a:lvl1pPr>
              <a:defRPr sz="1800"/>
            </a:lvl1pPr>
            <a:lvl2pPr>
              <a:defRPr sz="1600"/>
            </a:lvl2pPr>
            <a:lvl3pPr>
              <a:defRPr sz="140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0" y="2417522"/>
            <a:ext cx="5183188" cy="539164"/>
          </a:xfrm>
        </p:spPr>
        <p:txBody>
          <a:bodyPr anchor="t" anchorCtr="0">
            <a:noAutofit/>
          </a:bodyP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3144576"/>
            <a:ext cx="5183188" cy="3684588"/>
          </a:xfrm>
        </p:spPr>
        <p:txBody>
          <a:bodyPr>
            <a:noAutofit/>
          </a:bodyPr>
          <a:lstStyle>
            <a:lvl1pPr>
              <a:defRPr sz="1800"/>
            </a:lvl1pPr>
            <a:lvl2pPr>
              <a:defRPr sz="1600"/>
            </a:lvl2pPr>
            <a:lvl3pPr>
              <a:defRPr sz="140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7"/>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9" name="Slide Number Placeholder 8"/>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cxnSp>
        <p:nvCxnSpPr>
          <p:cNvPr id="10" name="Straight Connector 9">
            <a:extLst>
              <a:ext uri="{FF2B5EF4-FFF2-40B4-BE49-F238E27FC236}">
                <a16:creationId xmlns:a16="http://schemas.microsoft.com/office/drawing/2014/main" id="{4A6B0A9D-77FE-AD4C-9BE8-11D3F69ECDC0}"/>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744143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C399516-4799-7240-9F86-3D43A4EC1577}"/>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Footer Placeholder 3"/>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5" name="Slide Number Placeholder 4"/>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6" name="Title 1">
            <a:extLst>
              <a:ext uri="{FF2B5EF4-FFF2-40B4-BE49-F238E27FC236}">
                <a16:creationId xmlns:a16="http://schemas.microsoft.com/office/drawing/2014/main" id="{96DBE956-97F4-4C49-A98F-CAB261A92F5B}"/>
              </a:ext>
            </a:extLst>
          </p:cNvPr>
          <p:cNvSpPr>
            <a:spLocks noGrp="1"/>
          </p:cNvSpPr>
          <p:nvPr>
            <p:ph type="title"/>
          </p:nvPr>
        </p:nvSpPr>
        <p:spPr>
          <a:xfrm>
            <a:off x="839788" y="1261872"/>
            <a:ext cx="10515600" cy="701132"/>
          </a:xfrm>
        </p:spPr>
        <p:txBody>
          <a:bodyPr anchor="t" anchorCtr="0"/>
          <a:lstStyle/>
          <a:p>
            <a:r>
              <a:rPr lang="en-US" dirty="0"/>
              <a:t>Click to edit Master title style</a:t>
            </a:r>
          </a:p>
        </p:txBody>
      </p:sp>
      <p:cxnSp>
        <p:nvCxnSpPr>
          <p:cNvPr id="7" name="Straight Connector 6">
            <a:extLst>
              <a:ext uri="{FF2B5EF4-FFF2-40B4-BE49-F238E27FC236}">
                <a16:creationId xmlns:a16="http://schemas.microsoft.com/office/drawing/2014/main" id="{8108EB40-D408-5B46-84AA-859BE7A524F0}"/>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8E091459-587E-D940-97C8-E886470CD4C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364" t="-3952" r="34410" b="46015"/>
          <a:stretch/>
        </p:blipFill>
        <p:spPr>
          <a:xfrm rot="16200000">
            <a:off x="8278900" y="2944900"/>
            <a:ext cx="6244224" cy="1581976"/>
          </a:xfrm>
          <a:prstGeom prst="rect">
            <a:avLst/>
          </a:prstGeom>
        </p:spPr>
      </p:pic>
      <p:sp>
        <p:nvSpPr>
          <p:cNvPr id="3" name="Picture Placeholder 2">
            <a:extLst>
              <a:ext uri="{FF2B5EF4-FFF2-40B4-BE49-F238E27FC236}">
                <a16:creationId xmlns:a16="http://schemas.microsoft.com/office/drawing/2014/main" id="{0975B4B2-6202-224D-9B75-36FDF7AF5752}"/>
              </a:ext>
            </a:extLst>
          </p:cNvPr>
          <p:cNvSpPr>
            <a:spLocks noGrp="1"/>
          </p:cNvSpPr>
          <p:nvPr>
            <p:ph type="pic" sz="quarter" idx="13"/>
          </p:nvPr>
        </p:nvSpPr>
        <p:spPr>
          <a:xfrm>
            <a:off x="838200" y="2413000"/>
            <a:ext cx="5029200" cy="3886200"/>
          </a:xfrm>
          <a:prstGeom prst="roundRect">
            <a:avLst/>
          </a:prstGeom>
          <a:solidFill>
            <a:srgbClr val="FFFFFF"/>
          </a:solidFill>
        </p:spPr>
        <p:txBody>
          <a:bodyPr/>
          <a:lstStyle>
            <a:lvl1pPr algn="ctr">
              <a:defRPr/>
            </a:lvl1pPr>
          </a:lstStyle>
          <a:p>
            <a:endParaRPr lang="en-US" dirty="0"/>
          </a:p>
        </p:txBody>
      </p:sp>
      <p:sp>
        <p:nvSpPr>
          <p:cNvPr id="9" name="Picture Placeholder 2">
            <a:extLst>
              <a:ext uri="{FF2B5EF4-FFF2-40B4-BE49-F238E27FC236}">
                <a16:creationId xmlns:a16="http://schemas.microsoft.com/office/drawing/2014/main" id="{3D8287EA-9255-A14D-B1DC-E7D520335A0D}"/>
              </a:ext>
            </a:extLst>
          </p:cNvPr>
          <p:cNvSpPr>
            <a:spLocks noGrp="1"/>
          </p:cNvSpPr>
          <p:nvPr>
            <p:ph type="pic" sz="quarter" idx="14"/>
          </p:nvPr>
        </p:nvSpPr>
        <p:spPr>
          <a:xfrm>
            <a:off x="6320012" y="2413000"/>
            <a:ext cx="5029200" cy="3886200"/>
          </a:xfrm>
          <a:prstGeom prst="roundRect">
            <a:avLst/>
          </a:prstGeom>
          <a:solidFill>
            <a:srgbClr val="FFFFFF"/>
          </a:solidFill>
        </p:spPr>
        <p:txBody>
          <a:bodyPr/>
          <a:lstStyle>
            <a:lvl1pPr algn="ctr">
              <a:defRPr/>
            </a:lvl1pPr>
          </a:lstStyle>
          <a:p>
            <a:endParaRPr lang="en-US" dirty="0"/>
          </a:p>
        </p:txBody>
      </p:sp>
    </p:spTree>
    <p:extLst>
      <p:ext uri="{BB962C8B-B14F-4D97-AF65-F5344CB8AC3E}">
        <p14:creationId xmlns:p14="http://schemas.microsoft.com/office/powerpoint/2010/main" val="24489815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CC1D93B-1690-0143-9D0A-A35DA63D343C}"/>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Footer Placeholder 2"/>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4" name="Slide Number Placeholder 3"/>
          <p:cNvSpPr>
            <a:spLocks noGrp="1"/>
          </p:cNvSpPr>
          <p:nvPr>
            <p:ph type="sldNum" sz="quarter" idx="12"/>
          </p:nvPr>
        </p:nvSpPr>
        <p:spPr/>
        <p:txBody>
          <a:bodyPr/>
          <a:lstStyle>
            <a:lvl1pPr>
              <a:defRPr b="0" i="0">
                <a:latin typeface="Montserrat Medium" pitchFamily="2" charset="77"/>
              </a:defRPr>
            </a:lvl1pPr>
          </a:lstStyle>
          <a:p>
            <a:fld id="{F9409A12-05AC-024F-A1E2-9D51551D4400}" type="slidenum">
              <a:rPr lang="en-US" smtClean="0"/>
              <a:pPr/>
              <a:t>‹#›</a:t>
            </a:fld>
            <a:endParaRPr lang="en-US" dirty="0"/>
          </a:p>
        </p:txBody>
      </p:sp>
    </p:spTree>
    <p:extLst>
      <p:ext uri="{BB962C8B-B14F-4D97-AF65-F5344CB8AC3E}">
        <p14:creationId xmlns:p14="http://schemas.microsoft.com/office/powerpoint/2010/main" val="35092301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C9542DA-F7EC-714D-9EA4-05E48782AD9C}"/>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838200" y="1265770"/>
            <a:ext cx="10515600" cy="668859"/>
          </a:xfrm>
        </p:spPr>
        <p:txBody>
          <a:bodyPr anchor="t" anchorCtr="0">
            <a:noAutofit/>
          </a:bodyPr>
          <a:lstStyle>
            <a:lvl1pPr algn="l">
              <a:defRPr sz="4400"/>
            </a:lvl1pPr>
          </a:lstStyle>
          <a:p>
            <a:r>
              <a:rPr lang="en-US" dirty="0"/>
              <a:t>Click to edit Master title style</a:t>
            </a:r>
          </a:p>
        </p:txBody>
      </p:sp>
      <p:sp>
        <p:nvSpPr>
          <p:cNvPr id="3" name="Subtitle 2"/>
          <p:cNvSpPr>
            <a:spLocks noGrp="1"/>
          </p:cNvSpPr>
          <p:nvPr>
            <p:ph type="subTitle" idx="1" hasCustomPrompt="1"/>
          </p:nvPr>
        </p:nvSpPr>
        <p:spPr>
          <a:xfrm>
            <a:off x="838199" y="2618547"/>
            <a:ext cx="10515599" cy="3373455"/>
          </a:xfrm>
        </p:spPr>
        <p:txBody>
          <a:bodyPr>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text</a:t>
            </a:r>
          </a:p>
        </p:txBody>
      </p:sp>
      <p:sp>
        <p:nvSpPr>
          <p:cNvPr id="5" name="Footer Placeholder 4"/>
          <p:cNvSpPr>
            <a:spLocks noGrp="1"/>
          </p:cNvSpPr>
          <p:nvPr>
            <p:ph type="ftr" sz="quarter" idx="11"/>
          </p:nvPr>
        </p:nvSpPr>
        <p:spPr/>
        <p:txBody>
          <a:bodyPr/>
          <a:lstStyle>
            <a:lvl1pPr>
              <a:defRPr b="0" i="0">
                <a:latin typeface="Montserrat" pitchFamily="2" charset="77"/>
              </a:defRPr>
            </a:lvl1pPr>
          </a:lstStyle>
          <a:p>
            <a:r>
              <a:rPr lang="en-US" b="0" i="0" dirty="0">
                <a:latin typeface="Montserrat" pitchFamily="2" charset="77"/>
              </a:rPr>
              <a:t>CLICK TO EDIT PRESENTATION TITLE</a:t>
            </a:r>
            <a:endParaRPr lang="en-US" dirty="0"/>
          </a:p>
        </p:txBody>
      </p:sp>
      <p:sp>
        <p:nvSpPr>
          <p:cNvPr id="6" name="Slide Number Placeholder 5"/>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cxnSp>
        <p:nvCxnSpPr>
          <p:cNvPr id="8" name="Straight Connector 7">
            <a:extLst>
              <a:ext uri="{FF2B5EF4-FFF2-40B4-BE49-F238E27FC236}">
                <a16:creationId xmlns:a16="http://schemas.microsoft.com/office/drawing/2014/main" id="{C411D9D6-DA63-9542-805B-E37BCCB2D72A}"/>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962248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D189EB4-36F3-314D-8633-BCEEC1554CC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8A0F0677-280C-6E4B-AFE3-7EA238ABF9DC}"/>
              </a:ext>
            </a:extLst>
          </p:cNvPr>
          <p:cNvSpPr/>
          <p:nvPr userDrawn="1"/>
        </p:nvSpPr>
        <p:spPr>
          <a:xfrm>
            <a:off x="0" y="0"/>
            <a:ext cx="12192000" cy="68580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C8C9FCA-0833-1B4B-A6A3-08C9056924E9}"/>
              </a:ext>
            </a:extLst>
          </p:cNvPr>
          <p:cNvSpPr>
            <a:spLocks noGrp="1"/>
          </p:cNvSpPr>
          <p:nvPr>
            <p:ph type="title"/>
          </p:nvPr>
        </p:nvSpPr>
        <p:spPr>
          <a:xfrm>
            <a:off x="838200" y="4731214"/>
            <a:ext cx="10515600" cy="1018671"/>
          </a:xfrm>
        </p:spPr>
        <p:txBody>
          <a:bodyPr>
            <a:noAutofit/>
          </a:bodyPr>
          <a:lstStyle>
            <a:lvl1pPr>
              <a:defRPr>
                <a:solidFill>
                  <a:srgbClr val="FFFFFF"/>
                </a:solidFill>
              </a:defRPr>
            </a:lvl1pPr>
          </a:lstStyle>
          <a:p>
            <a:r>
              <a:rPr lang="en-US" dirty="0"/>
              <a:t>Click to edit Master title style</a:t>
            </a:r>
          </a:p>
        </p:txBody>
      </p:sp>
      <p:pic>
        <p:nvPicPr>
          <p:cNvPr id="8" name="Picture 7">
            <a:extLst>
              <a:ext uri="{FF2B5EF4-FFF2-40B4-BE49-F238E27FC236}">
                <a16:creationId xmlns:a16="http://schemas.microsoft.com/office/drawing/2014/main" id="{962E6C6F-7C4E-B845-9E43-8B289E9FA375}"/>
              </a:ext>
            </a:extLst>
          </p:cNvPr>
          <p:cNvPicPr>
            <a:picLocks noChangeAspect="1"/>
          </p:cNvPicPr>
          <p:nvPr userDrawn="1"/>
        </p:nvPicPr>
        <p:blipFill>
          <a:blip r:embed="rId3"/>
          <a:stretch>
            <a:fillRect/>
          </a:stretch>
        </p:blipFill>
        <p:spPr>
          <a:xfrm>
            <a:off x="838200" y="4375483"/>
            <a:ext cx="2096022" cy="176588"/>
          </a:xfrm>
          <a:prstGeom prst="rect">
            <a:avLst/>
          </a:prstGeom>
        </p:spPr>
      </p:pic>
    </p:spTree>
    <p:extLst>
      <p:ext uri="{BB962C8B-B14F-4D97-AF65-F5344CB8AC3E}">
        <p14:creationId xmlns:p14="http://schemas.microsoft.com/office/powerpoint/2010/main" val="30799613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3FC6D13-310D-E544-A74B-9DA6289107DF}"/>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12230" y="0"/>
            <a:ext cx="12216459" cy="6858000"/>
          </a:xfrm>
          <a:prstGeom prst="rect">
            <a:avLst/>
          </a:prstGeom>
        </p:spPr>
      </p:pic>
      <p:sp>
        <p:nvSpPr>
          <p:cNvPr id="7" name="Rectangle 6">
            <a:extLst>
              <a:ext uri="{FF2B5EF4-FFF2-40B4-BE49-F238E27FC236}">
                <a16:creationId xmlns:a16="http://schemas.microsoft.com/office/drawing/2014/main" id="{791178A9-45AF-9746-91D5-3B07FFFD8789}"/>
              </a:ext>
            </a:extLst>
          </p:cNvPr>
          <p:cNvSpPr/>
          <p:nvPr userDrawn="1"/>
        </p:nvSpPr>
        <p:spPr>
          <a:xfrm>
            <a:off x="-12231" y="0"/>
            <a:ext cx="12216459" cy="68580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F9505A76-DA54-5A4B-8D07-88029D8780F7}"/>
              </a:ext>
            </a:extLst>
          </p:cNvPr>
          <p:cNvPicPr>
            <a:picLocks noChangeAspect="1"/>
          </p:cNvPicPr>
          <p:nvPr userDrawn="1"/>
        </p:nvPicPr>
        <p:blipFill>
          <a:blip r:embed="rId3"/>
          <a:stretch>
            <a:fillRect/>
          </a:stretch>
        </p:blipFill>
        <p:spPr>
          <a:xfrm>
            <a:off x="838200" y="4375483"/>
            <a:ext cx="2096022" cy="176588"/>
          </a:xfrm>
          <a:prstGeom prst="rect">
            <a:avLst/>
          </a:prstGeom>
        </p:spPr>
      </p:pic>
      <p:sp>
        <p:nvSpPr>
          <p:cNvPr id="2" name="Title 1">
            <a:extLst>
              <a:ext uri="{FF2B5EF4-FFF2-40B4-BE49-F238E27FC236}">
                <a16:creationId xmlns:a16="http://schemas.microsoft.com/office/drawing/2014/main" id="{BA67B4E3-8AF5-CE42-9BDF-36AE90C3D52A}"/>
              </a:ext>
            </a:extLst>
          </p:cNvPr>
          <p:cNvSpPr>
            <a:spLocks noGrp="1"/>
          </p:cNvSpPr>
          <p:nvPr>
            <p:ph type="title"/>
          </p:nvPr>
        </p:nvSpPr>
        <p:spPr>
          <a:xfrm>
            <a:off x="838200" y="4731214"/>
            <a:ext cx="8755918" cy="1018671"/>
          </a:xfrm>
        </p:spPr>
        <p:txBody>
          <a:bodyPr>
            <a:noAutofit/>
          </a:bodyPr>
          <a:lstStyle>
            <a:lvl1pPr>
              <a:defRPr>
                <a:solidFill>
                  <a:srgbClr val="FFFFFF"/>
                </a:solidFill>
              </a:defRPr>
            </a:lvl1pPr>
          </a:lstStyle>
          <a:p>
            <a:r>
              <a:rPr lang="en-US" dirty="0"/>
              <a:t>Click to edit Master title style</a:t>
            </a:r>
          </a:p>
        </p:txBody>
      </p:sp>
    </p:spTree>
    <p:extLst>
      <p:ext uri="{BB962C8B-B14F-4D97-AF65-F5344CB8AC3E}">
        <p14:creationId xmlns:p14="http://schemas.microsoft.com/office/powerpoint/2010/main" val="11709711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A81FC68-7CA4-6646-BF2C-807C57638BC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2340B194-B660-9144-A40C-CE5B574831AB}"/>
              </a:ext>
            </a:extLst>
          </p:cNvPr>
          <p:cNvSpPr/>
          <p:nvPr userDrawn="1"/>
        </p:nvSpPr>
        <p:spPr>
          <a:xfrm>
            <a:off x="0" y="0"/>
            <a:ext cx="12192000" cy="68580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DADBF6EE-BC64-6C4B-8EF4-1D7D480CC196}"/>
              </a:ext>
            </a:extLst>
          </p:cNvPr>
          <p:cNvSpPr>
            <a:spLocks noGrp="1"/>
          </p:cNvSpPr>
          <p:nvPr>
            <p:ph type="title"/>
          </p:nvPr>
        </p:nvSpPr>
        <p:spPr>
          <a:xfrm>
            <a:off x="838200" y="4731213"/>
            <a:ext cx="8803341" cy="1018671"/>
          </a:xfrm>
        </p:spPr>
        <p:txBody>
          <a:bodyPr>
            <a:noAutofit/>
          </a:bodyPr>
          <a:lstStyle>
            <a:lvl1pPr>
              <a:defRPr>
                <a:solidFill>
                  <a:srgbClr val="FFFFFF"/>
                </a:solidFill>
              </a:defRPr>
            </a:lvl1pPr>
          </a:lstStyle>
          <a:p>
            <a:r>
              <a:rPr lang="en-US" dirty="0"/>
              <a:t>Click to edit Master title style</a:t>
            </a:r>
          </a:p>
        </p:txBody>
      </p:sp>
      <p:pic>
        <p:nvPicPr>
          <p:cNvPr id="9" name="Picture 8">
            <a:extLst>
              <a:ext uri="{FF2B5EF4-FFF2-40B4-BE49-F238E27FC236}">
                <a16:creationId xmlns:a16="http://schemas.microsoft.com/office/drawing/2014/main" id="{3EB2752F-DA29-6A49-9521-BA40CE43FE0A}"/>
              </a:ext>
            </a:extLst>
          </p:cNvPr>
          <p:cNvPicPr>
            <a:picLocks noChangeAspect="1"/>
          </p:cNvPicPr>
          <p:nvPr userDrawn="1"/>
        </p:nvPicPr>
        <p:blipFill>
          <a:blip r:embed="rId3"/>
          <a:stretch>
            <a:fillRect/>
          </a:stretch>
        </p:blipFill>
        <p:spPr>
          <a:xfrm>
            <a:off x="838200" y="4375483"/>
            <a:ext cx="2096022" cy="176588"/>
          </a:xfrm>
          <a:prstGeom prst="rect">
            <a:avLst/>
          </a:prstGeom>
        </p:spPr>
      </p:pic>
    </p:spTree>
    <p:extLst>
      <p:ext uri="{BB962C8B-B14F-4D97-AF65-F5344CB8AC3E}">
        <p14:creationId xmlns:p14="http://schemas.microsoft.com/office/powerpoint/2010/main" val="17828034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4EF8AEA-D3E8-6546-96D5-211E70220E72}"/>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1"/>
            <a:ext cx="12192000" cy="6858000"/>
          </a:xfrm>
          <a:prstGeom prst="rect">
            <a:avLst/>
          </a:prstGeom>
        </p:spPr>
      </p:pic>
      <p:sp>
        <p:nvSpPr>
          <p:cNvPr id="7" name="Rectangle 6">
            <a:extLst>
              <a:ext uri="{FF2B5EF4-FFF2-40B4-BE49-F238E27FC236}">
                <a16:creationId xmlns:a16="http://schemas.microsoft.com/office/drawing/2014/main" id="{ED5CC4C8-DA09-A54A-A3C6-DE1FC3681953}"/>
              </a:ext>
            </a:extLst>
          </p:cNvPr>
          <p:cNvSpPr/>
          <p:nvPr userDrawn="1"/>
        </p:nvSpPr>
        <p:spPr>
          <a:xfrm>
            <a:off x="0" y="0"/>
            <a:ext cx="12192000" cy="68580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8E4A731-FE29-0B4E-8413-E656A912B473}"/>
              </a:ext>
            </a:extLst>
          </p:cNvPr>
          <p:cNvSpPr>
            <a:spLocks noGrp="1"/>
          </p:cNvSpPr>
          <p:nvPr>
            <p:ph type="title"/>
          </p:nvPr>
        </p:nvSpPr>
        <p:spPr>
          <a:xfrm>
            <a:off x="838199" y="4731212"/>
            <a:ext cx="9435353" cy="1018671"/>
          </a:xfrm>
        </p:spPr>
        <p:txBody>
          <a:bodyPr>
            <a:noAutofit/>
          </a:bodyPr>
          <a:lstStyle>
            <a:lvl1pPr>
              <a:defRPr>
                <a:solidFill>
                  <a:srgbClr val="FFFFFF"/>
                </a:solidFill>
              </a:defRPr>
            </a:lvl1pPr>
          </a:lstStyle>
          <a:p>
            <a:r>
              <a:rPr lang="en-US" dirty="0"/>
              <a:t>Click to edit Master title style</a:t>
            </a:r>
          </a:p>
        </p:txBody>
      </p:sp>
      <p:pic>
        <p:nvPicPr>
          <p:cNvPr id="9" name="Picture 8">
            <a:extLst>
              <a:ext uri="{FF2B5EF4-FFF2-40B4-BE49-F238E27FC236}">
                <a16:creationId xmlns:a16="http://schemas.microsoft.com/office/drawing/2014/main" id="{A25935A1-CB20-794F-9B2E-A2F61DB80363}"/>
              </a:ext>
            </a:extLst>
          </p:cNvPr>
          <p:cNvPicPr>
            <a:picLocks noChangeAspect="1"/>
          </p:cNvPicPr>
          <p:nvPr userDrawn="1"/>
        </p:nvPicPr>
        <p:blipFill>
          <a:blip r:embed="rId3"/>
          <a:stretch>
            <a:fillRect/>
          </a:stretch>
        </p:blipFill>
        <p:spPr>
          <a:xfrm>
            <a:off x="838200" y="4375483"/>
            <a:ext cx="2096022" cy="176588"/>
          </a:xfrm>
          <a:prstGeom prst="rect">
            <a:avLst/>
          </a:prstGeom>
        </p:spPr>
      </p:pic>
    </p:spTree>
    <p:extLst>
      <p:ext uri="{BB962C8B-B14F-4D97-AF65-F5344CB8AC3E}">
        <p14:creationId xmlns:p14="http://schemas.microsoft.com/office/powerpoint/2010/main" val="392617001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2435FBD-B33B-8E40-B54F-D82DCDEECFE8}"/>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591E87C2-082B-EB4E-9188-4ECC54406F33}"/>
              </a:ext>
            </a:extLst>
          </p:cNvPr>
          <p:cNvSpPr/>
          <p:nvPr userDrawn="1"/>
        </p:nvSpPr>
        <p:spPr>
          <a:xfrm>
            <a:off x="0" y="0"/>
            <a:ext cx="12192000" cy="68580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EDD41393-04B6-5549-A851-237AC43B8EA6}"/>
              </a:ext>
            </a:extLst>
          </p:cNvPr>
          <p:cNvSpPr>
            <a:spLocks noGrp="1"/>
          </p:cNvSpPr>
          <p:nvPr>
            <p:ph type="title"/>
          </p:nvPr>
        </p:nvSpPr>
        <p:spPr>
          <a:xfrm>
            <a:off x="838200" y="2496305"/>
            <a:ext cx="4365812" cy="1018671"/>
          </a:xfrm>
        </p:spPr>
        <p:txBody>
          <a:bodyPr>
            <a:noAutofit/>
          </a:bodyPr>
          <a:lstStyle>
            <a:lvl1pPr>
              <a:defRPr>
                <a:solidFill>
                  <a:srgbClr val="FFFFFF"/>
                </a:solidFill>
              </a:defRPr>
            </a:lvl1pPr>
          </a:lstStyle>
          <a:p>
            <a:r>
              <a:rPr lang="en-US" dirty="0"/>
              <a:t>Click to edit Master title style</a:t>
            </a:r>
          </a:p>
        </p:txBody>
      </p:sp>
      <p:pic>
        <p:nvPicPr>
          <p:cNvPr id="8" name="Picture 7">
            <a:extLst>
              <a:ext uri="{FF2B5EF4-FFF2-40B4-BE49-F238E27FC236}">
                <a16:creationId xmlns:a16="http://schemas.microsoft.com/office/drawing/2014/main" id="{BAAA03A8-4019-954C-A6ED-758793F04A2C}"/>
              </a:ext>
            </a:extLst>
          </p:cNvPr>
          <p:cNvPicPr>
            <a:picLocks noChangeAspect="1"/>
          </p:cNvPicPr>
          <p:nvPr userDrawn="1"/>
        </p:nvPicPr>
        <p:blipFill>
          <a:blip r:embed="rId3"/>
          <a:stretch>
            <a:fillRect/>
          </a:stretch>
        </p:blipFill>
        <p:spPr>
          <a:xfrm>
            <a:off x="838200" y="2128800"/>
            <a:ext cx="2096022" cy="176588"/>
          </a:xfrm>
          <a:prstGeom prst="rect">
            <a:avLst/>
          </a:prstGeom>
        </p:spPr>
      </p:pic>
    </p:spTree>
    <p:extLst>
      <p:ext uri="{BB962C8B-B14F-4D97-AF65-F5344CB8AC3E}">
        <p14:creationId xmlns:p14="http://schemas.microsoft.com/office/powerpoint/2010/main" val="29886037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EA2834EC-2EA3-044A-B1FF-34EF6CC78C6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C3C3D7C5-4A5F-3C45-85A4-0538593CFAD0}"/>
              </a:ext>
            </a:extLst>
          </p:cNvPr>
          <p:cNvSpPr/>
          <p:nvPr userDrawn="1"/>
        </p:nvSpPr>
        <p:spPr>
          <a:xfrm>
            <a:off x="0" y="0"/>
            <a:ext cx="12192000" cy="6858000"/>
          </a:xfrm>
          <a:prstGeom prst="rect">
            <a:avLst/>
          </a:prstGeom>
          <a:solidFill>
            <a:schemeClr val="accent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0DE5310C-D8E1-3E4D-8FE8-33E2CBA892F3}"/>
              </a:ext>
            </a:extLst>
          </p:cNvPr>
          <p:cNvPicPr>
            <a:picLocks noChangeAspect="1"/>
          </p:cNvPicPr>
          <p:nvPr userDrawn="1"/>
        </p:nvPicPr>
        <p:blipFill>
          <a:blip r:embed="rId3"/>
          <a:stretch>
            <a:fillRect/>
          </a:stretch>
        </p:blipFill>
        <p:spPr>
          <a:xfrm>
            <a:off x="838200" y="2128800"/>
            <a:ext cx="2096022" cy="176588"/>
          </a:xfrm>
          <a:prstGeom prst="rect">
            <a:avLst/>
          </a:prstGeom>
        </p:spPr>
      </p:pic>
      <p:sp>
        <p:nvSpPr>
          <p:cNvPr id="2" name="Title 1">
            <a:extLst>
              <a:ext uri="{FF2B5EF4-FFF2-40B4-BE49-F238E27FC236}">
                <a16:creationId xmlns:a16="http://schemas.microsoft.com/office/drawing/2014/main" id="{E6B83981-0E14-F84A-89DC-F4782FED05D8}"/>
              </a:ext>
            </a:extLst>
          </p:cNvPr>
          <p:cNvSpPr>
            <a:spLocks noGrp="1"/>
          </p:cNvSpPr>
          <p:nvPr>
            <p:ph type="title"/>
          </p:nvPr>
        </p:nvSpPr>
        <p:spPr>
          <a:xfrm>
            <a:off x="838199" y="2484529"/>
            <a:ext cx="4621307" cy="1018671"/>
          </a:xfrm>
        </p:spPr>
        <p:txBody>
          <a:bodyPr>
            <a:noAutofit/>
          </a:bodyPr>
          <a:lstStyle>
            <a:lvl1pPr>
              <a:defRPr>
                <a:solidFill>
                  <a:srgbClr val="FFFFFF"/>
                </a:solidFill>
              </a:defRPr>
            </a:lvl1pPr>
          </a:lstStyle>
          <a:p>
            <a:r>
              <a:rPr lang="en-US" dirty="0"/>
              <a:t>Click to edit Master title style</a:t>
            </a:r>
          </a:p>
        </p:txBody>
      </p:sp>
    </p:spTree>
    <p:extLst>
      <p:ext uri="{BB962C8B-B14F-4D97-AF65-F5344CB8AC3E}">
        <p14:creationId xmlns:p14="http://schemas.microsoft.com/office/powerpoint/2010/main" val="426060319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2C972A3-79CE-C64C-A52C-0738C5508E13}"/>
              </a:ext>
            </a:extLst>
          </p:cNvPr>
          <p:cNvSpPr/>
          <p:nvPr userDrawn="1"/>
        </p:nvSpPr>
        <p:spPr>
          <a:xfrm>
            <a:off x="0" y="0"/>
            <a:ext cx="12192000" cy="6858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0C669DB-2BD3-C749-A93F-71AA765530F6}"/>
              </a:ext>
            </a:extLst>
          </p:cNvPr>
          <p:cNvSpPr>
            <a:spLocks noGrp="1"/>
          </p:cNvSpPr>
          <p:nvPr>
            <p:ph type="title"/>
          </p:nvPr>
        </p:nvSpPr>
        <p:spPr>
          <a:xfrm>
            <a:off x="6750424" y="2662518"/>
            <a:ext cx="4603376" cy="1018671"/>
          </a:xfrm>
        </p:spPr>
        <p:txBody>
          <a:bodyPr>
            <a:noAutofit/>
          </a:bodyPr>
          <a:lstStyle>
            <a:lvl1pPr>
              <a:defRPr>
                <a:solidFill>
                  <a:srgbClr val="FFFFFF"/>
                </a:solidFill>
              </a:defRPr>
            </a:lvl1pPr>
          </a:lstStyle>
          <a:p>
            <a:r>
              <a:rPr lang="en-US" dirty="0"/>
              <a:t>Click to edit Master title style</a:t>
            </a:r>
          </a:p>
        </p:txBody>
      </p:sp>
      <p:pic>
        <p:nvPicPr>
          <p:cNvPr id="8" name="Picture 7">
            <a:extLst>
              <a:ext uri="{FF2B5EF4-FFF2-40B4-BE49-F238E27FC236}">
                <a16:creationId xmlns:a16="http://schemas.microsoft.com/office/drawing/2014/main" id="{9285321B-FAE7-1649-B269-F47AE5F447C9}"/>
              </a:ext>
            </a:extLst>
          </p:cNvPr>
          <p:cNvPicPr>
            <a:picLocks noChangeAspect="1"/>
          </p:cNvPicPr>
          <p:nvPr userDrawn="1"/>
        </p:nvPicPr>
        <p:blipFill rotWithShape="1">
          <a:blip r:embed="rId2">
            <a:alphaModFix amt="20000"/>
          </a:blip>
          <a:srcRect l="5287" t="-4749" r="-2682" b="4018"/>
          <a:stretch/>
        </p:blipFill>
        <p:spPr>
          <a:xfrm>
            <a:off x="0" y="782199"/>
            <a:ext cx="6268598" cy="6075802"/>
          </a:xfrm>
          <a:prstGeom prst="rect">
            <a:avLst/>
          </a:prstGeom>
        </p:spPr>
      </p:pic>
    </p:spTree>
    <p:extLst>
      <p:ext uri="{BB962C8B-B14F-4D97-AF65-F5344CB8AC3E}">
        <p14:creationId xmlns:p14="http://schemas.microsoft.com/office/powerpoint/2010/main" val="35248929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2C972A3-79CE-C64C-A52C-0738C5508E13}"/>
              </a:ext>
            </a:extLst>
          </p:cNvPr>
          <p:cNvSpPr/>
          <p:nvPr userDrawn="1"/>
        </p:nvSpPr>
        <p:spPr>
          <a:xfrm>
            <a:off x="0" y="0"/>
            <a:ext cx="12192000" cy="6858000"/>
          </a:xfrm>
          <a:prstGeom prst="rect">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0C669DB-2BD3-C749-A93F-71AA765530F6}"/>
              </a:ext>
            </a:extLst>
          </p:cNvPr>
          <p:cNvSpPr>
            <a:spLocks noGrp="1"/>
          </p:cNvSpPr>
          <p:nvPr>
            <p:ph type="title"/>
          </p:nvPr>
        </p:nvSpPr>
        <p:spPr>
          <a:xfrm>
            <a:off x="0" y="2853018"/>
            <a:ext cx="12192000" cy="2912782"/>
          </a:xfrm>
        </p:spPr>
        <p:txBody>
          <a:bodyPr>
            <a:noAutofit/>
          </a:bodyPr>
          <a:lstStyle>
            <a:lvl1pPr algn="ctr">
              <a:defRPr>
                <a:solidFill>
                  <a:srgbClr val="FFFFFF"/>
                </a:solidFill>
              </a:defRPr>
            </a:lvl1pPr>
          </a:lstStyle>
          <a:p>
            <a:r>
              <a:rPr lang="en-US" dirty="0"/>
              <a:t>Click to edit Master title style</a:t>
            </a:r>
          </a:p>
        </p:txBody>
      </p:sp>
      <p:pic>
        <p:nvPicPr>
          <p:cNvPr id="3" name="Picture 2">
            <a:extLst>
              <a:ext uri="{FF2B5EF4-FFF2-40B4-BE49-F238E27FC236}">
                <a16:creationId xmlns:a16="http://schemas.microsoft.com/office/drawing/2014/main" id="{870190B4-264F-5647-AECF-E5CF652BD1A5}"/>
              </a:ext>
            </a:extLst>
          </p:cNvPr>
          <p:cNvPicPr>
            <a:picLocks noChangeAspect="1"/>
          </p:cNvPicPr>
          <p:nvPr userDrawn="1"/>
        </p:nvPicPr>
        <p:blipFill>
          <a:blip r:embed="rId2"/>
          <a:stretch>
            <a:fillRect/>
          </a:stretch>
        </p:blipFill>
        <p:spPr>
          <a:xfrm>
            <a:off x="5200650" y="2425700"/>
            <a:ext cx="1790700" cy="146050"/>
          </a:xfrm>
          <a:prstGeom prst="rect">
            <a:avLst/>
          </a:prstGeom>
        </p:spPr>
      </p:pic>
    </p:spTree>
    <p:extLst>
      <p:ext uri="{BB962C8B-B14F-4D97-AF65-F5344CB8AC3E}">
        <p14:creationId xmlns:p14="http://schemas.microsoft.com/office/powerpoint/2010/main" val="9338143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BE58ECC-DDF8-1F46-8D03-55016884359F}"/>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2800"/>
            </a:lvl1pPr>
            <a:lvl2pPr>
              <a:defRPr sz="24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39788" y="2530258"/>
            <a:ext cx="3932237" cy="3338730"/>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6" name="Footer Placeholder 5"/>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Slide Number Placeholder 6"/>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Tree>
    <p:extLst>
      <p:ext uri="{BB962C8B-B14F-4D97-AF65-F5344CB8AC3E}">
        <p14:creationId xmlns:p14="http://schemas.microsoft.com/office/powerpoint/2010/main" val="23585720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C234FE-7D23-054E-A0E0-8939702CCF2F}"/>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7" name="Slide Number Placeholder 6"/>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Tree>
    <p:extLst>
      <p:ext uri="{BB962C8B-B14F-4D97-AF65-F5344CB8AC3E}">
        <p14:creationId xmlns:p14="http://schemas.microsoft.com/office/powerpoint/2010/main" val="3039192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C9542DA-F7EC-714D-9EA4-05E48782AD9C}"/>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a:off x="838200" y="1265770"/>
            <a:ext cx="10515600" cy="668859"/>
          </a:xfrm>
        </p:spPr>
        <p:txBody>
          <a:bodyPr anchor="t" anchorCtr="0">
            <a:noAutofit/>
          </a:bodyPr>
          <a:lstStyle>
            <a:lvl1pPr algn="l">
              <a:defRPr sz="4400"/>
            </a:lvl1pPr>
          </a:lstStyle>
          <a:p>
            <a:r>
              <a:rPr lang="en-US" dirty="0"/>
              <a:t>Click to edit Master title style</a:t>
            </a:r>
          </a:p>
        </p:txBody>
      </p:sp>
      <p:sp>
        <p:nvSpPr>
          <p:cNvPr id="3" name="Subtitle 2"/>
          <p:cNvSpPr>
            <a:spLocks noGrp="1" noChangeAspect="1"/>
          </p:cNvSpPr>
          <p:nvPr>
            <p:ph type="subTitle" idx="1" hasCustomPrompt="1"/>
          </p:nvPr>
        </p:nvSpPr>
        <p:spPr>
          <a:xfrm>
            <a:off x="838199" y="2618547"/>
            <a:ext cx="10515599" cy="3491795"/>
          </a:xfrm>
        </p:spPr>
        <p:txBody>
          <a:bodyPr wrap="square" lIns="91440" tIns="0" bIns="0" numCol="2" spcCol="91440">
            <a:noAutofit/>
          </a:bodyPr>
          <a:lstStyle>
            <a:lvl1pPr marL="0" marR="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r>
              <a:rPr lang="en-US" dirty="0"/>
              <a:t>Click to edit text. Click to edit text. </a:t>
            </a:r>
          </a:p>
          <a:p>
            <a:pPr marL="0" marR="0" lvl="0" indent="0" algn="l" defTabSz="914400" rtl="0" eaLnBrk="1" fontAlgn="auto" latinLnBrk="0" hangingPunct="1">
              <a:lnSpc>
                <a:spcPts val="2100"/>
              </a:lnSpc>
              <a:spcBef>
                <a:spcPts val="1000"/>
              </a:spcBef>
              <a:spcAft>
                <a:spcPts val="0"/>
              </a:spcAft>
              <a:buClr>
                <a:schemeClr val="tx1"/>
              </a:buClr>
              <a:buSzTx/>
              <a:buFont typeface="Arial" panose="020B0604020202020204" pitchFamily="34" charset="0"/>
              <a:buNone/>
              <a:tabLst/>
              <a:defRPr/>
            </a:pPr>
            <a:endParaRPr lang="en-US" dirty="0"/>
          </a:p>
          <a:p>
            <a:endParaRPr lang="en-US" dirty="0"/>
          </a:p>
        </p:txBody>
      </p:sp>
      <p:sp>
        <p:nvSpPr>
          <p:cNvPr id="5" name="Footer Placeholder 4"/>
          <p:cNvSpPr>
            <a:spLocks noGrp="1"/>
          </p:cNvSpPr>
          <p:nvPr>
            <p:ph type="ftr" sz="quarter" idx="11"/>
          </p:nvPr>
        </p:nvSpPr>
        <p:spPr/>
        <p:txBody>
          <a:bodyPr/>
          <a:lstStyle>
            <a:lvl1pPr>
              <a:defRPr b="0" i="0">
                <a:latin typeface="Montserrat" pitchFamily="2" charset="77"/>
              </a:defRPr>
            </a:lvl1pPr>
          </a:lstStyle>
          <a:p>
            <a:r>
              <a:rPr lang="en-US" b="0" i="0" dirty="0">
                <a:latin typeface="Montserrat" pitchFamily="2" charset="77"/>
              </a:rPr>
              <a:t>CLICK TO EDIT PRESENTATION TITLE</a:t>
            </a:r>
            <a:endParaRPr lang="en-US" dirty="0"/>
          </a:p>
        </p:txBody>
      </p:sp>
      <p:sp>
        <p:nvSpPr>
          <p:cNvPr id="6" name="Slide Number Placeholder 5"/>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cxnSp>
        <p:nvCxnSpPr>
          <p:cNvPr id="8" name="Straight Connector 7">
            <a:extLst>
              <a:ext uri="{FF2B5EF4-FFF2-40B4-BE49-F238E27FC236}">
                <a16:creationId xmlns:a16="http://schemas.microsoft.com/office/drawing/2014/main" id="{C411D9D6-DA63-9542-805B-E37BCCB2D72A}"/>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99450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6854A45-BEC7-354B-AE6F-C9FA98678759}"/>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6" name="Slide Number Placeholder 5"/>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Tree>
    <p:extLst>
      <p:ext uri="{BB962C8B-B14F-4D97-AF65-F5344CB8AC3E}">
        <p14:creationId xmlns:p14="http://schemas.microsoft.com/office/powerpoint/2010/main" val="7311277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E5F2DAC-C0C5-E944-9DB6-C5575F4CD282}"/>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Vertical Title 1"/>
          <p:cNvSpPr>
            <a:spLocks noGrp="1"/>
          </p:cNvSpPr>
          <p:nvPr>
            <p:ph type="title" orient="vert"/>
          </p:nvPr>
        </p:nvSpPr>
        <p:spPr>
          <a:xfrm>
            <a:off x="8724900" y="829436"/>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829436"/>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4"/>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6" name="Slide Number Placeholder 5"/>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Tree>
    <p:extLst>
      <p:ext uri="{BB962C8B-B14F-4D97-AF65-F5344CB8AC3E}">
        <p14:creationId xmlns:p14="http://schemas.microsoft.com/office/powerpoint/2010/main" val="136962798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4"/>
        <p:cNvGrpSpPr/>
        <p:nvPr/>
      </p:nvGrpSpPr>
      <p:grpSpPr>
        <a:xfrm>
          <a:off x="0" y="0"/>
          <a:ext cx="0" cy="0"/>
          <a:chOff x="0" y="0"/>
          <a:chExt cx="0" cy="0"/>
        </a:xfrm>
      </p:grpSpPr>
      <p:sp>
        <p:nvSpPr>
          <p:cNvPr id="26" name="Shape 26"/>
          <p:cNvSpPr txBox="1">
            <a:spLocks noGrp="1"/>
          </p:cNvSpPr>
          <p:nvPr>
            <p:ph type="title"/>
          </p:nvPr>
        </p:nvSpPr>
        <p:spPr>
          <a:xfrm>
            <a:off x="415600" y="496667"/>
            <a:ext cx="11360800" cy="978000"/>
          </a:xfrm>
          <a:prstGeom prst="rect">
            <a:avLst/>
          </a:prstGeom>
        </p:spPr>
        <p:txBody>
          <a:bodyPr spcFirstLastPara="1" wrap="square" lIns="91425" tIns="91425" rIns="91425" bIns="91425" anchor="b"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7" name="Shape 27"/>
          <p:cNvSpPr txBox="1">
            <a:spLocks noGrp="1"/>
          </p:cNvSpPr>
          <p:nvPr>
            <p:ph type="body" idx="1"/>
          </p:nvPr>
        </p:nvSpPr>
        <p:spPr>
          <a:xfrm>
            <a:off x="415600" y="1958433"/>
            <a:ext cx="5333200" cy="4133200"/>
          </a:xfrm>
          <a:prstGeom prst="rect">
            <a:avLst/>
          </a:prstGeom>
        </p:spPr>
        <p:txBody>
          <a:bodyPr spcFirstLastPara="1" wrap="square" lIns="91425" tIns="91425" rIns="91425" bIns="91425" anchor="t" anchorCtr="0"/>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8" name="Shape 28"/>
          <p:cNvSpPr txBox="1">
            <a:spLocks noGrp="1"/>
          </p:cNvSpPr>
          <p:nvPr>
            <p:ph type="body" idx="2"/>
          </p:nvPr>
        </p:nvSpPr>
        <p:spPr>
          <a:xfrm>
            <a:off x="6443200" y="1958433"/>
            <a:ext cx="5333200" cy="4133200"/>
          </a:xfrm>
          <a:prstGeom prst="rect">
            <a:avLst/>
          </a:prstGeom>
        </p:spPr>
        <p:txBody>
          <a:bodyPr spcFirstLastPara="1" wrap="square" lIns="91425" tIns="91425" rIns="91425" bIns="91425" anchor="t" anchorCtr="0"/>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9" name="Shape 2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pic>
        <p:nvPicPr>
          <p:cNvPr id="6" name="Shape 81" descr="Untitled.jpg"/>
          <p:cNvPicPr preferRelativeResize="0"/>
          <p:nvPr userDrawn="1"/>
        </p:nvPicPr>
        <p:blipFill>
          <a:blip r:embed="rId2">
            <a:alphaModFix/>
          </a:blip>
          <a:stretch>
            <a:fillRect/>
          </a:stretch>
        </p:blipFill>
        <p:spPr>
          <a:xfrm>
            <a:off x="0" y="6091633"/>
            <a:ext cx="1308100" cy="762000"/>
          </a:xfrm>
          <a:prstGeom prst="rect">
            <a:avLst/>
          </a:prstGeom>
          <a:noFill/>
          <a:ln>
            <a:solidFill>
              <a:schemeClr val="accent1"/>
            </a:solidFill>
          </a:ln>
        </p:spPr>
      </p:pic>
    </p:spTree>
    <p:extLst>
      <p:ext uri="{BB962C8B-B14F-4D97-AF65-F5344CB8AC3E}">
        <p14:creationId xmlns:p14="http://schemas.microsoft.com/office/powerpoint/2010/main" val="5974341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9"/>
        <p:cNvGrpSpPr/>
        <p:nvPr/>
      </p:nvGrpSpPr>
      <p:grpSpPr>
        <a:xfrm>
          <a:off x="0" y="0"/>
          <a:ext cx="0" cy="0"/>
          <a:chOff x="0" y="0"/>
          <a:chExt cx="0" cy="0"/>
        </a:xfrm>
      </p:grpSpPr>
      <p:sp>
        <p:nvSpPr>
          <p:cNvPr id="21" name="Shape 21"/>
          <p:cNvSpPr txBox="1">
            <a:spLocks noGrp="1"/>
          </p:cNvSpPr>
          <p:nvPr>
            <p:ph type="title"/>
          </p:nvPr>
        </p:nvSpPr>
        <p:spPr>
          <a:xfrm>
            <a:off x="415600" y="496667"/>
            <a:ext cx="11360800" cy="978000"/>
          </a:xfrm>
          <a:prstGeom prst="rect">
            <a:avLst/>
          </a:prstGeom>
        </p:spPr>
        <p:txBody>
          <a:bodyPr spcFirstLastPara="1" wrap="square" lIns="91425" tIns="91425" rIns="91425" bIns="91425" anchor="b"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2" name="Shape 22"/>
          <p:cNvSpPr txBox="1">
            <a:spLocks noGrp="1"/>
          </p:cNvSpPr>
          <p:nvPr>
            <p:ph type="body" idx="1"/>
          </p:nvPr>
        </p:nvSpPr>
        <p:spPr>
          <a:xfrm>
            <a:off x="415600" y="1958433"/>
            <a:ext cx="11360800" cy="4133200"/>
          </a:xfrm>
          <a:prstGeom prst="rect">
            <a:avLst/>
          </a:prstGeom>
        </p:spPr>
        <p:txBody>
          <a:bodyPr spcFirstLastPara="1" wrap="square" lIns="91425" tIns="91425" rIns="91425" bIns="91425" anchor="t" anchorCtr="0"/>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23" name="Shape 2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pic>
        <p:nvPicPr>
          <p:cNvPr id="5" name="Shape 81" descr="Untitled.jpg"/>
          <p:cNvPicPr preferRelativeResize="0"/>
          <p:nvPr userDrawn="1"/>
        </p:nvPicPr>
        <p:blipFill>
          <a:blip r:embed="rId2">
            <a:alphaModFix/>
          </a:blip>
          <a:stretch>
            <a:fillRect/>
          </a:stretch>
        </p:blipFill>
        <p:spPr>
          <a:xfrm>
            <a:off x="0" y="6099023"/>
            <a:ext cx="1308100" cy="762000"/>
          </a:xfrm>
          <a:prstGeom prst="rect">
            <a:avLst/>
          </a:prstGeom>
          <a:noFill/>
          <a:ln>
            <a:solidFill>
              <a:schemeClr val="accent1"/>
            </a:solidFill>
          </a:ln>
        </p:spPr>
      </p:pic>
    </p:spTree>
    <p:extLst>
      <p:ext uri="{BB962C8B-B14F-4D97-AF65-F5344CB8AC3E}">
        <p14:creationId xmlns:p14="http://schemas.microsoft.com/office/powerpoint/2010/main" val="25495687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A85DEBA-634B-E645-B7A8-B4D522335801}"/>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p:cNvSpPr>
            <a:spLocks noGrp="1"/>
          </p:cNvSpPr>
          <p:nvPr>
            <p:ph idx="1"/>
          </p:nvPr>
        </p:nvSpPr>
        <p:spPr/>
        <p:txBody>
          <a:bodyPr>
            <a:noAutofit/>
          </a:bodyPr>
          <a:lstStyle>
            <a:lvl1pPr>
              <a:defRPr sz="1800"/>
            </a:lvl1pPr>
            <a:lvl2pPr>
              <a:defRPr sz="1600"/>
            </a:lvl2pPr>
            <a:lvl3pPr>
              <a:defRPr sz="140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6" name="Slide Number Placeholder 5"/>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7" name="Title 1">
            <a:extLst>
              <a:ext uri="{FF2B5EF4-FFF2-40B4-BE49-F238E27FC236}">
                <a16:creationId xmlns:a16="http://schemas.microsoft.com/office/drawing/2014/main" id="{11CFD253-1BE4-134E-933F-EC673D197365}"/>
              </a:ext>
            </a:extLst>
          </p:cNvPr>
          <p:cNvSpPr>
            <a:spLocks noGrp="1"/>
          </p:cNvSpPr>
          <p:nvPr>
            <p:ph type="ctrTitle"/>
          </p:nvPr>
        </p:nvSpPr>
        <p:spPr>
          <a:xfrm>
            <a:off x="838200" y="1265770"/>
            <a:ext cx="10515600" cy="668859"/>
          </a:xfrm>
        </p:spPr>
        <p:txBody>
          <a:bodyPr anchor="t" anchorCtr="0">
            <a:noAutofit/>
          </a:bodyPr>
          <a:lstStyle>
            <a:lvl1pPr algn="l">
              <a:defRPr sz="4400"/>
            </a:lvl1pPr>
          </a:lstStyle>
          <a:p>
            <a:r>
              <a:rPr lang="en-US" dirty="0"/>
              <a:t>Click to edit Master title style</a:t>
            </a:r>
          </a:p>
        </p:txBody>
      </p:sp>
      <p:cxnSp>
        <p:nvCxnSpPr>
          <p:cNvPr id="8" name="Straight Connector 7">
            <a:extLst>
              <a:ext uri="{FF2B5EF4-FFF2-40B4-BE49-F238E27FC236}">
                <a16:creationId xmlns:a16="http://schemas.microsoft.com/office/drawing/2014/main" id="{7BE9D2A4-DCC5-5C4E-B923-C401D77C1854}"/>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92057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3D723DB-84A3-2849-881C-9705FD51F39F}"/>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841248" y="1261872"/>
            <a:ext cx="10515600" cy="657681"/>
          </a:xfrm>
        </p:spPr>
        <p:txBody>
          <a:bodyPr anchor="t" anchorCtr="0">
            <a:noAutofit/>
          </a:bodyPr>
          <a:lstStyle>
            <a:lvl1pPr>
              <a:defRPr sz="4400"/>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6" name="Slide Number Placeholder 5"/>
          <p:cNvSpPr>
            <a:spLocks noGrp="1"/>
          </p:cNvSpPr>
          <p:nvPr>
            <p:ph type="sldNum" sz="quarter" idx="12"/>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7" name="Subtitle 2">
            <a:extLst>
              <a:ext uri="{FF2B5EF4-FFF2-40B4-BE49-F238E27FC236}">
                <a16:creationId xmlns:a16="http://schemas.microsoft.com/office/drawing/2014/main" id="{5501354B-B359-5C4B-B1BA-F34054488828}"/>
              </a:ext>
            </a:extLst>
          </p:cNvPr>
          <p:cNvSpPr>
            <a:spLocks noGrp="1"/>
          </p:cNvSpPr>
          <p:nvPr>
            <p:ph type="subTitle" idx="1" hasCustomPrompt="1"/>
          </p:nvPr>
        </p:nvSpPr>
        <p:spPr>
          <a:xfrm>
            <a:off x="838199" y="2618548"/>
            <a:ext cx="10515599" cy="1655762"/>
          </a:xfrm>
        </p:spPr>
        <p:txBody>
          <a:bodyPr>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cxnSp>
        <p:nvCxnSpPr>
          <p:cNvPr id="8" name="Straight Connector 7">
            <a:extLst>
              <a:ext uri="{FF2B5EF4-FFF2-40B4-BE49-F238E27FC236}">
                <a16:creationId xmlns:a16="http://schemas.microsoft.com/office/drawing/2014/main" id="{B6F9A766-9A54-324C-850B-70DA3A9C5614}"/>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12633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C5B298DD-091B-A649-A508-E8DDE3BE4AC4}"/>
              </a:ext>
            </a:extLst>
          </p:cNvPr>
          <p:cNvSpPr>
            <a:spLocks noGrp="1"/>
          </p:cNvSpPr>
          <p:nvPr>
            <p:ph type="pic" sz="quarter" idx="12"/>
          </p:nvPr>
        </p:nvSpPr>
        <p:spPr>
          <a:xfrm rot="20966382">
            <a:off x="8327521" y="1969441"/>
            <a:ext cx="3909471" cy="4548009"/>
          </a:xfrm>
          <a:prstGeom prst="ellipse">
            <a:avLst/>
          </a:prstGeom>
          <a:solidFill>
            <a:srgbClr val="FFFFFF"/>
          </a:solidFill>
        </p:spPr>
        <p:txBody>
          <a:bodyPr/>
          <a:lstStyle/>
          <a:p>
            <a:endParaRPr lang="en-US" dirty="0"/>
          </a:p>
        </p:txBody>
      </p:sp>
      <p:sp>
        <p:nvSpPr>
          <p:cNvPr id="11" name="Rectangle 10">
            <a:extLst>
              <a:ext uri="{FF2B5EF4-FFF2-40B4-BE49-F238E27FC236}">
                <a16:creationId xmlns:a16="http://schemas.microsoft.com/office/drawing/2014/main" id="{2995CE70-DD68-724A-98A2-642BBAC07308}"/>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DA92955D-50B6-B548-856A-4F759B85CBB1}"/>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C12A5548-AF20-4047-B59C-C9F2DAC9A634}"/>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5" name="Subtitle 2">
            <a:extLst>
              <a:ext uri="{FF2B5EF4-FFF2-40B4-BE49-F238E27FC236}">
                <a16:creationId xmlns:a16="http://schemas.microsoft.com/office/drawing/2014/main" id="{36FAED6B-C7FA-E74A-919F-61014B8E7DE8}"/>
              </a:ext>
            </a:extLst>
          </p:cNvPr>
          <p:cNvSpPr>
            <a:spLocks noGrp="1"/>
          </p:cNvSpPr>
          <p:nvPr>
            <p:ph type="subTitle" idx="1" hasCustomPrompt="1"/>
          </p:nvPr>
        </p:nvSpPr>
        <p:spPr>
          <a:xfrm>
            <a:off x="838200" y="2618547"/>
            <a:ext cx="6453852" cy="3591735"/>
          </a:xfrm>
        </p:spPr>
        <p:txBody>
          <a:bodyPr>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cxnSp>
        <p:nvCxnSpPr>
          <p:cNvPr id="6" name="Straight Connector 5">
            <a:extLst>
              <a:ext uri="{FF2B5EF4-FFF2-40B4-BE49-F238E27FC236}">
                <a16:creationId xmlns:a16="http://schemas.microsoft.com/office/drawing/2014/main" id="{82C768AB-B9B0-6442-9E57-E900D3130507}"/>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2" name="Title 1">
            <a:extLst>
              <a:ext uri="{FF2B5EF4-FFF2-40B4-BE49-F238E27FC236}">
                <a16:creationId xmlns:a16="http://schemas.microsoft.com/office/drawing/2014/main" id="{8D2B3BBA-4801-D247-A7F4-75FAF9EA395F}"/>
              </a:ext>
            </a:extLst>
          </p:cNvPr>
          <p:cNvSpPr>
            <a:spLocks noGrp="1"/>
          </p:cNvSpPr>
          <p:nvPr>
            <p:ph type="title"/>
          </p:nvPr>
        </p:nvSpPr>
        <p:spPr>
          <a:xfrm>
            <a:off x="841248" y="1261872"/>
            <a:ext cx="10515600" cy="657681"/>
          </a:xfrm>
        </p:spPr>
        <p:txBody>
          <a:bodyPr anchor="t" anchorCtr="0">
            <a:noAutofit/>
          </a:bodyPr>
          <a:lstStyle>
            <a:lvl1pPr>
              <a:defRPr sz="4400"/>
            </a:lvl1pPr>
          </a:lstStyle>
          <a:p>
            <a:r>
              <a:rPr lang="en-US" dirty="0"/>
              <a:t>Click to edit Master title style</a:t>
            </a:r>
          </a:p>
        </p:txBody>
      </p:sp>
      <p:pic>
        <p:nvPicPr>
          <p:cNvPr id="2" name="Picture 1">
            <a:extLst>
              <a:ext uri="{FF2B5EF4-FFF2-40B4-BE49-F238E27FC236}">
                <a16:creationId xmlns:a16="http://schemas.microsoft.com/office/drawing/2014/main" id="{D56416D3-1CE2-A74E-86C8-DBD7CCFEAA84}"/>
              </a:ext>
            </a:extLst>
          </p:cNvPr>
          <p:cNvPicPr>
            <a:picLocks noChangeAspect="1"/>
          </p:cNvPicPr>
          <p:nvPr userDrawn="1"/>
        </p:nvPicPr>
        <p:blipFill>
          <a:blip r:embed="rId2"/>
          <a:stretch>
            <a:fillRect/>
          </a:stretch>
        </p:blipFill>
        <p:spPr>
          <a:xfrm>
            <a:off x="7708348" y="5596128"/>
            <a:ext cx="2413552" cy="196850"/>
          </a:xfrm>
          <a:prstGeom prst="rect">
            <a:avLst/>
          </a:prstGeom>
        </p:spPr>
      </p:pic>
    </p:spTree>
    <p:extLst>
      <p:ext uri="{BB962C8B-B14F-4D97-AF65-F5344CB8AC3E}">
        <p14:creationId xmlns:p14="http://schemas.microsoft.com/office/powerpoint/2010/main" val="586588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995CE70-DD68-724A-98A2-642BBAC07308}"/>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DA92955D-50B6-B548-856A-4F759B85CBB1}"/>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C12A5548-AF20-4047-B59C-C9F2DAC9A634}"/>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5" name="Subtitle 2">
            <a:extLst>
              <a:ext uri="{FF2B5EF4-FFF2-40B4-BE49-F238E27FC236}">
                <a16:creationId xmlns:a16="http://schemas.microsoft.com/office/drawing/2014/main" id="{36FAED6B-C7FA-E74A-919F-61014B8E7DE8}"/>
              </a:ext>
            </a:extLst>
          </p:cNvPr>
          <p:cNvSpPr>
            <a:spLocks noGrp="1"/>
          </p:cNvSpPr>
          <p:nvPr>
            <p:ph type="subTitle" idx="1" hasCustomPrompt="1"/>
          </p:nvPr>
        </p:nvSpPr>
        <p:spPr>
          <a:xfrm>
            <a:off x="838200" y="2618548"/>
            <a:ext cx="7328026" cy="1655762"/>
          </a:xfrm>
        </p:spPr>
        <p:txBody>
          <a:bodyPr>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cxnSp>
        <p:nvCxnSpPr>
          <p:cNvPr id="6" name="Straight Connector 5">
            <a:extLst>
              <a:ext uri="{FF2B5EF4-FFF2-40B4-BE49-F238E27FC236}">
                <a16:creationId xmlns:a16="http://schemas.microsoft.com/office/drawing/2014/main" id="{82C768AB-B9B0-6442-9E57-E900D3130507}"/>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2" name="Title 1">
            <a:extLst>
              <a:ext uri="{FF2B5EF4-FFF2-40B4-BE49-F238E27FC236}">
                <a16:creationId xmlns:a16="http://schemas.microsoft.com/office/drawing/2014/main" id="{8D2B3BBA-4801-D247-A7F4-75FAF9EA395F}"/>
              </a:ext>
            </a:extLst>
          </p:cNvPr>
          <p:cNvSpPr>
            <a:spLocks noGrp="1"/>
          </p:cNvSpPr>
          <p:nvPr>
            <p:ph type="title"/>
          </p:nvPr>
        </p:nvSpPr>
        <p:spPr>
          <a:xfrm>
            <a:off x="841248" y="1261872"/>
            <a:ext cx="7328027" cy="657681"/>
          </a:xfrm>
        </p:spPr>
        <p:txBody>
          <a:bodyPr anchor="t" anchorCtr="0">
            <a:noAutofit/>
          </a:bodyPr>
          <a:lstStyle>
            <a:lvl1pPr>
              <a:defRPr sz="4400"/>
            </a:lvl1pPr>
          </a:lstStyle>
          <a:p>
            <a:r>
              <a:rPr lang="en-US" dirty="0"/>
              <a:t>Click to edit Master title style</a:t>
            </a:r>
          </a:p>
        </p:txBody>
      </p:sp>
      <p:sp>
        <p:nvSpPr>
          <p:cNvPr id="7" name="Picture Placeholder 6">
            <a:extLst>
              <a:ext uri="{FF2B5EF4-FFF2-40B4-BE49-F238E27FC236}">
                <a16:creationId xmlns:a16="http://schemas.microsoft.com/office/drawing/2014/main" id="{3F66A0BD-4525-C442-BFED-C1335E7E3E54}"/>
              </a:ext>
            </a:extLst>
          </p:cNvPr>
          <p:cNvSpPr>
            <a:spLocks noGrp="1"/>
          </p:cNvSpPr>
          <p:nvPr>
            <p:ph type="pic" sz="quarter" idx="12"/>
          </p:nvPr>
        </p:nvSpPr>
        <p:spPr>
          <a:xfrm>
            <a:off x="8610600" y="614363"/>
            <a:ext cx="3581400" cy="6243637"/>
          </a:xfrm>
          <a:solidFill>
            <a:srgbClr val="FFFFFF"/>
          </a:solidFill>
        </p:spPr>
        <p:txBody>
          <a:bodyPr/>
          <a:lstStyle>
            <a:lvl1pPr algn="ctr">
              <a:defRPr/>
            </a:lvl1pPr>
          </a:lstStyle>
          <a:p>
            <a:endParaRPr lang="en-US" dirty="0"/>
          </a:p>
        </p:txBody>
      </p:sp>
    </p:spTree>
    <p:extLst>
      <p:ext uri="{BB962C8B-B14F-4D97-AF65-F5344CB8AC3E}">
        <p14:creationId xmlns:p14="http://schemas.microsoft.com/office/powerpoint/2010/main" val="30773748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2995CE70-DD68-724A-98A2-642BBAC07308}"/>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DA92955D-50B6-B548-856A-4F759B85CBB1}"/>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C12A5548-AF20-4047-B59C-C9F2DAC9A634}"/>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5" name="Subtitle 2">
            <a:extLst>
              <a:ext uri="{FF2B5EF4-FFF2-40B4-BE49-F238E27FC236}">
                <a16:creationId xmlns:a16="http://schemas.microsoft.com/office/drawing/2014/main" id="{36FAED6B-C7FA-E74A-919F-61014B8E7DE8}"/>
              </a:ext>
            </a:extLst>
          </p:cNvPr>
          <p:cNvSpPr>
            <a:spLocks noGrp="1"/>
          </p:cNvSpPr>
          <p:nvPr>
            <p:ph type="subTitle" idx="1" hasCustomPrompt="1"/>
          </p:nvPr>
        </p:nvSpPr>
        <p:spPr>
          <a:xfrm>
            <a:off x="6357768" y="2618547"/>
            <a:ext cx="5638179" cy="3760197"/>
          </a:xfrm>
        </p:spPr>
        <p:txBody>
          <a:bodyPr>
            <a:noAutofit/>
          </a:bodyPr>
          <a:lstStyle>
            <a:lvl1pPr marL="0" indent="0" algn="l">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text style</a:t>
            </a:r>
          </a:p>
        </p:txBody>
      </p:sp>
      <p:cxnSp>
        <p:nvCxnSpPr>
          <p:cNvPr id="6" name="Straight Connector 5">
            <a:extLst>
              <a:ext uri="{FF2B5EF4-FFF2-40B4-BE49-F238E27FC236}">
                <a16:creationId xmlns:a16="http://schemas.microsoft.com/office/drawing/2014/main" id="{82C768AB-B9B0-6442-9E57-E900D3130507}"/>
              </a:ext>
            </a:extLst>
          </p:cNvPr>
          <p:cNvCxnSpPr>
            <a:cxnSpLocks/>
          </p:cNvCxnSpPr>
          <p:nvPr userDrawn="1"/>
        </p:nvCxnSpPr>
        <p:spPr>
          <a:xfrm>
            <a:off x="6357768"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sp>
        <p:nvSpPr>
          <p:cNvPr id="12" name="Title 1">
            <a:extLst>
              <a:ext uri="{FF2B5EF4-FFF2-40B4-BE49-F238E27FC236}">
                <a16:creationId xmlns:a16="http://schemas.microsoft.com/office/drawing/2014/main" id="{8D2B3BBA-4801-D247-A7F4-75FAF9EA395F}"/>
              </a:ext>
            </a:extLst>
          </p:cNvPr>
          <p:cNvSpPr>
            <a:spLocks noGrp="1"/>
          </p:cNvSpPr>
          <p:nvPr>
            <p:ph type="title" hasCustomPrompt="1"/>
          </p:nvPr>
        </p:nvSpPr>
        <p:spPr>
          <a:xfrm>
            <a:off x="6357768" y="1261872"/>
            <a:ext cx="5638179" cy="657681"/>
          </a:xfrm>
        </p:spPr>
        <p:txBody>
          <a:bodyPr anchor="t" anchorCtr="0">
            <a:noAutofit/>
          </a:bodyPr>
          <a:lstStyle>
            <a:lvl1pPr>
              <a:defRPr sz="4400"/>
            </a:lvl1pPr>
          </a:lstStyle>
          <a:p>
            <a:r>
              <a:rPr lang="en-US" dirty="0"/>
              <a:t>Click to edit title style</a:t>
            </a:r>
          </a:p>
        </p:txBody>
      </p:sp>
      <p:sp>
        <p:nvSpPr>
          <p:cNvPr id="7" name="Picture Placeholder 6">
            <a:extLst>
              <a:ext uri="{FF2B5EF4-FFF2-40B4-BE49-F238E27FC236}">
                <a16:creationId xmlns:a16="http://schemas.microsoft.com/office/drawing/2014/main" id="{3F66A0BD-4525-C442-BFED-C1335E7E3E54}"/>
              </a:ext>
            </a:extLst>
          </p:cNvPr>
          <p:cNvSpPr>
            <a:spLocks noGrp="1"/>
          </p:cNvSpPr>
          <p:nvPr>
            <p:ph type="pic" sz="quarter" idx="12"/>
          </p:nvPr>
        </p:nvSpPr>
        <p:spPr>
          <a:xfrm>
            <a:off x="0" y="614363"/>
            <a:ext cx="6096000" cy="6243637"/>
          </a:xfrm>
          <a:solidFill>
            <a:srgbClr val="FFFFFF"/>
          </a:solidFill>
        </p:spPr>
        <p:txBody>
          <a:bodyPr/>
          <a:lstStyle>
            <a:lvl1pPr algn="ctr">
              <a:defRPr/>
            </a:lvl1pPr>
          </a:lstStyle>
          <a:p>
            <a:endParaRPr lang="en-US" dirty="0"/>
          </a:p>
        </p:txBody>
      </p:sp>
    </p:spTree>
    <p:extLst>
      <p:ext uri="{BB962C8B-B14F-4D97-AF65-F5344CB8AC3E}">
        <p14:creationId xmlns:p14="http://schemas.microsoft.com/office/powerpoint/2010/main" val="2807675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C79141D-FF12-9040-97D5-99EA6CA0C145}"/>
              </a:ext>
            </a:extLst>
          </p:cNvPr>
          <p:cNvSpPr/>
          <p:nvPr userDrawn="1"/>
        </p:nvSpPr>
        <p:spPr>
          <a:xfrm>
            <a:off x="0" y="0"/>
            <a:ext cx="12192000" cy="61377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lide Number Placeholder 2">
            <a:extLst>
              <a:ext uri="{FF2B5EF4-FFF2-40B4-BE49-F238E27FC236}">
                <a16:creationId xmlns:a16="http://schemas.microsoft.com/office/drawing/2014/main" id="{00AF4AE6-A54A-6944-AA41-384BFF2A2989}"/>
              </a:ext>
            </a:extLst>
          </p:cNvPr>
          <p:cNvSpPr>
            <a:spLocks noGrp="1"/>
          </p:cNvSpPr>
          <p:nvPr>
            <p:ph type="sldNum" sz="quarter" idx="10"/>
          </p:nvPr>
        </p:nvSpPr>
        <p:spPr/>
        <p:txBody>
          <a:bodyPr/>
          <a:lstStyle>
            <a:lvl1pPr>
              <a:defRPr b="0" i="0">
                <a:latin typeface="Montserrat" pitchFamily="2" charset="77"/>
              </a:defRPr>
            </a:lvl1pPr>
          </a:lstStyle>
          <a:p>
            <a:fld id="{F9409A12-05AC-024F-A1E2-9D51551D4400}" type="slidenum">
              <a:rPr lang="en-US" smtClean="0"/>
              <a:pPr/>
              <a:t>‹#›</a:t>
            </a:fld>
            <a:endParaRPr lang="en-US" dirty="0"/>
          </a:p>
        </p:txBody>
      </p:sp>
      <p:sp>
        <p:nvSpPr>
          <p:cNvPr id="4" name="Footer Placeholder 3">
            <a:extLst>
              <a:ext uri="{FF2B5EF4-FFF2-40B4-BE49-F238E27FC236}">
                <a16:creationId xmlns:a16="http://schemas.microsoft.com/office/drawing/2014/main" id="{9ACC7067-0512-C149-8FF9-AF97014CCC27}"/>
              </a:ext>
            </a:extLst>
          </p:cNvPr>
          <p:cNvSpPr>
            <a:spLocks noGrp="1"/>
          </p:cNvSpPr>
          <p:nvPr>
            <p:ph type="ftr" sz="quarter" idx="11"/>
          </p:nvPr>
        </p:nvSpPr>
        <p:spPr/>
        <p:txBody>
          <a:bodyPr/>
          <a:lstStyle/>
          <a:p>
            <a:r>
              <a:rPr lang="en-US" dirty="0">
                <a:latin typeface="Montserrat" pitchFamily="2" charset="77"/>
              </a:rPr>
              <a:t>CLICK TO EDIT PRESENTATION TITLE</a:t>
            </a:r>
            <a:endParaRPr lang="en-US" dirty="0"/>
          </a:p>
        </p:txBody>
      </p:sp>
      <p:sp>
        <p:nvSpPr>
          <p:cNvPr id="6" name="Content Placeholder 2">
            <a:extLst>
              <a:ext uri="{FF2B5EF4-FFF2-40B4-BE49-F238E27FC236}">
                <a16:creationId xmlns:a16="http://schemas.microsoft.com/office/drawing/2014/main" id="{7A4AA107-B136-9D44-B080-7966D1B5FA12}"/>
              </a:ext>
            </a:extLst>
          </p:cNvPr>
          <p:cNvSpPr>
            <a:spLocks noGrp="1"/>
          </p:cNvSpPr>
          <p:nvPr>
            <p:ph idx="1"/>
          </p:nvPr>
        </p:nvSpPr>
        <p:spPr>
          <a:xfrm>
            <a:off x="838200" y="2677394"/>
            <a:ext cx="7159906" cy="3598145"/>
          </a:xfrm>
        </p:spPr>
        <p:txBody>
          <a:bodyPr>
            <a:noAutofit/>
          </a:bodyPr>
          <a:lstStyle>
            <a:lvl1pPr>
              <a:defRPr sz="1800"/>
            </a:lvl1pPr>
            <a:lvl2pPr>
              <a:defRPr sz="1600"/>
            </a:lvl2pPr>
            <a:lvl3pPr>
              <a:defRPr sz="1400"/>
            </a:lvl3pPr>
            <a:lvl4pPr>
              <a:defRPr sz="1200"/>
            </a:lvl4pPr>
            <a:lvl5pPr>
              <a:defRPr sz="10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1">
            <a:extLst>
              <a:ext uri="{FF2B5EF4-FFF2-40B4-BE49-F238E27FC236}">
                <a16:creationId xmlns:a16="http://schemas.microsoft.com/office/drawing/2014/main" id="{73C4853B-8E6E-684A-ADBF-CBB2ACBA22CD}"/>
              </a:ext>
            </a:extLst>
          </p:cNvPr>
          <p:cNvSpPr>
            <a:spLocks noGrp="1"/>
          </p:cNvSpPr>
          <p:nvPr>
            <p:ph type="ctrTitle"/>
          </p:nvPr>
        </p:nvSpPr>
        <p:spPr>
          <a:xfrm>
            <a:off x="838200" y="1265770"/>
            <a:ext cx="10515600" cy="668859"/>
          </a:xfrm>
        </p:spPr>
        <p:txBody>
          <a:bodyPr anchor="t" anchorCtr="0">
            <a:noAutofit/>
          </a:bodyPr>
          <a:lstStyle>
            <a:lvl1pPr algn="l">
              <a:defRPr sz="4400"/>
            </a:lvl1pPr>
          </a:lstStyle>
          <a:p>
            <a:r>
              <a:rPr lang="en-US" dirty="0"/>
              <a:t>Click to edit Master title style</a:t>
            </a:r>
          </a:p>
        </p:txBody>
      </p:sp>
      <p:cxnSp>
        <p:nvCxnSpPr>
          <p:cNvPr id="8" name="Straight Connector 7">
            <a:extLst>
              <a:ext uri="{FF2B5EF4-FFF2-40B4-BE49-F238E27FC236}">
                <a16:creationId xmlns:a16="http://schemas.microsoft.com/office/drawing/2014/main" id="{2D2772DA-1D91-0C47-82FB-E291275C8304}"/>
              </a:ext>
            </a:extLst>
          </p:cNvPr>
          <p:cNvCxnSpPr>
            <a:cxnSpLocks/>
          </p:cNvCxnSpPr>
          <p:nvPr userDrawn="1"/>
        </p:nvCxnSpPr>
        <p:spPr>
          <a:xfrm>
            <a:off x="0" y="2129425"/>
            <a:ext cx="3845490" cy="0"/>
          </a:xfrm>
          <a:prstGeom prst="line">
            <a:avLst/>
          </a:prstGeom>
          <a:ln w="38100">
            <a:solidFill>
              <a:schemeClr val="accent3"/>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F1BD93CD-2F80-A545-9EEC-F1CA348A5303}"/>
              </a:ext>
            </a:extLst>
          </p:cNvPr>
          <p:cNvPicPr>
            <a:picLocks noChangeAspect="1"/>
          </p:cNvPicPr>
          <p:nvPr userDrawn="1"/>
        </p:nvPicPr>
        <p:blipFill>
          <a:blip r:embed="rId2"/>
          <a:stretch>
            <a:fillRect/>
          </a:stretch>
        </p:blipFill>
        <p:spPr>
          <a:xfrm>
            <a:off x="8207616" y="1934629"/>
            <a:ext cx="4227130" cy="4536036"/>
          </a:xfrm>
          <a:prstGeom prst="rect">
            <a:avLst/>
          </a:prstGeom>
        </p:spPr>
      </p:pic>
      <p:sp>
        <p:nvSpPr>
          <p:cNvPr id="11" name="Picture Placeholder 10">
            <a:extLst>
              <a:ext uri="{FF2B5EF4-FFF2-40B4-BE49-F238E27FC236}">
                <a16:creationId xmlns:a16="http://schemas.microsoft.com/office/drawing/2014/main" id="{BE8451E3-2F0A-9F42-9C2D-AF8F937D8626}"/>
              </a:ext>
            </a:extLst>
          </p:cNvPr>
          <p:cNvSpPr>
            <a:spLocks noGrp="1"/>
          </p:cNvSpPr>
          <p:nvPr>
            <p:ph type="pic" sz="quarter" idx="12"/>
          </p:nvPr>
        </p:nvSpPr>
        <p:spPr>
          <a:xfrm>
            <a:off x="8413831" y="2441535"/>
            <a:ext cx="3834004" cy="3834004"/>
          </a:xfrm>
          <a:prstGeom prst="ellipse">
            <a:avLst/>
          </a:prstGeom>
          <a:solidFill>
            <a:srgbClr val="FFFFFF"/>
          </a:solidFill>
        </p:spPr>
        <p:txBody>
          <a:bodyPr/>
          <a:lstStyle>
            <a:lvl1pPr algn="ctr">
              <a:defRPr/>
            </a:lvl1pPr>
          </a:lstStyle>
          <a:p>
            <a:endParaRPr lang="en-US" dirty="0"/>
          </a:p>
        </p:txBody>
      </p:sp>
      <p:pic>
        <p:nvPicPr>
          <p:cNvPr id="12" name="Picture 11">
            <a:extLst>
              <a:ext uri="{FF2B5EF4-FFF2-40B4-BE49-F238E27FC236}">
                <a16:creationId xmlns:a16="http://schemas.microsoft.com/office/drawing/2014/main" id="{1E37856C-F530-504E-AB05-487DF49417B4}"/>
              </a:ext>
            </a:extLst>
          </p:cNvPr>
          <p:cNvPicPr>
            <a:picLocks noChangeAspect="1"/>
          </p:cNvPicPr>
          <p:nvPr userDrawn="1"/>
        </p:nvPicPr>
        <p:blipFill>
          <a:blip r:embed="rId3"/>
          <a:stretch>
            <a:fillRect/>
          </a:stretch>
        </p:blipFill>
        <p:spPr>
          <a:xfrm>
            <a:off x="8220842" y="2210765"/>
            <a:ext cx="4507974" cy="4064774"/>
          </a:xfrm>
          <a:prstGeom prst="rect">
            <a:avLst/>
          </a:prstGeom>
        </p:spPr>
      </p:pic>
    </p:spTree>
    <p:extLst>
      <p:ext uri="{BB962C8B-B14F-4D97-AF65-F5344CB8AC3E}">
        <p14:creationId xmlns:p14="http://schemas.microsoft.com/office/powerpoint/2010/main" val="136877825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1261872"/>
            <a:ext cx="10515600" cy="1018671"/>
          </a:xfrm>
          <a:prstGeom prst="rect">
            <a:avLst/>
          </a:prstGeom>
        </p:spPr>
        <p:txBody>
          <a:bodyPr vert="horz" lIns="0" tIns="0" rIns="0" bIns="0" rtlCol="0" anchor="t" anchorCtr="0">
            <a:noAutofit/>
          </a:bodyPr>
          <a:lstStyle/>
          <a:p>
            <a:r>
              <a:rPr lang="en-US" dirty="0"/>
              <a:t>Click to edit Master title style</a:t>
            </a:r>
          </a:p>
        </p:txBody>
      </p:sp>
      <p:sp>
        <p:nvSpPr>
          <p:cNvPr id="3" name="Text Placeholder 2"/>
          <p:cNvSpPr>
            <a:spLocks noGrp="1"/>
          </p:cNvSpPr>
          <p:nvPr>
            <p:ph type="body" idx="1"/>
          </p:nvPr>
        </p:nvSpPr>
        <p:spPr>
          <a:xfrm>
            <a:off x="838200" y="2677394"/>
            <a:ext cx="10515600" cy="3598145"/>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8610600" y="216726"/>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Montserrat" pitchFamily="2" charset="77"/>
              </a:defRPr>
            </a:lvl1pPr>
          </a:lstStyle>
          <a:p>
            <a:fld id="{F9409A12-05AC-024F-A1E2-9D51551D4400}" type="slidenum">
              <a:rPr lang="en-US" smtClean="0"/>
              <a:pPr/>
              <a:t>‹#›</a:t>
            </a:fld>
            <a:endParaRPr lang="en-US" dirty="0"/>
          </a:p>
        </p:txBody>
      </p:sp>
      <p:sp>
        <p:nvSpPr>
          <p:cNvPr id="5" name="Footer Placeholder 4"/>
          <p:cNvSpPr>
            <a:spLocks noGrp="1"/>
          </p:cNvSpPr>
          <p:nvPr>
            <p:ph type="ftr" sz="quarter" idx="3"/>
          </p:nvPr>
        </p:nvSpPr>
        <p:spPr>
          <a:xfrm>
            <a:off x="838200" y="216726"/>
            <a:ext cx="411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dirty="0">
                <a:latin typeface="Montserrat" pitchFamily="2" charset="77"/>
              </a:rPr>
              <a:t>CLICK TO EDIT PRESENTATION TITLE</a:t>
            </a:r>
            <a:endParaRPr lang="en-US" dirty="0"/>
          </a:p>
        </p:txBody>
      </p:sp>
    </p:spTree>
    <p:extLst>
      <p:ext uri="{BB962C8B-B14F-4D97-AF65-F5344CB8AC3E}">
        <p14:creationId xmlns:p14="http://schemas.microsoft.com/office/powerpoint/2010/main" val="653562458"/>
      </p:ext>
    </p:extLst>
  </p:cSld>
  <p:clrMap bg1="lt1" tx1="dk1" bg2="lt2" tx2="dk2" accent1="accent1" accent2="accent2" accent3="accent3" accent4="accent4" accent5="accent5" accent6="accent6" hlink="hlink" folHlink="folHlink"/>
  <p:sldLayoutIdLst>
    <p:sldLayoutId id="2147483672" r:id="rId1"/>
    <p:sldLayoutId id="2147483661" r:id="rId2"/>
    <p:sldLayoutId id="2147483689" r:id="rId3"/>
    <p:sldLayoutId id="2147483662" r:id="rId4"/>
    <p:sldLayoutId id="2147483663" r:id="rId5"/>
    <p:sldLayoutId id="2147483673" r:id="rId6"/>
    <p:sldLayoutId id="2147483688" r:id="rId7"/>
    <p:sldLayoutId id="2147483690" r:id="rId8"/>
    <p:sldLayoutId id="2147483675" r:id="rId9"/>
    <p:sldLayoutId id="2147483674" r:id="rId10"/>
    <p:sldLayoutId id="2147483677" r:id="rId11"/>
    <p:sldLayoutId id="2147483687" r:id="rId12"/>
    <p:sldLayoutId id="2147483676" r:id="rId13"/>
    <p:sldLayoutId id="2147483685" r:id="rId14"/>
    <p:sldLayoutId id="2147483686" r:id="rId15"/>
    <p:sldLayoutId id="2147483664" r:id="rId16"/>
    <p:sldLayoutId id="2147483665" r:id="rId17"/>
    <p:sldLayoutId id="2147483666" r:id="rId18"/>
    <p:sldLayoutId id="2147483667" r:id="rId19"/>
    <p:sldLayoutId id="2147483678" r:id="rId20"/>
    <p:sldLayoutId id="2147483679" r:id="rId21"/>
    <p:sldLayoutId id="2147483680" r:id="rId22"/>
    <p:sldLayoutId id="2147483681" r:id="rId23"/>
    <p:sldLayoutId id="2147483683" r:id="rId24"/>
    <p:sldLayoutId id="2147483682" r:id="rId25"/>
    <p:sldLayoutId id="2147483684" r:id="rId26"/>
    <p:sldLayoutId id="2147483691" r:id="rId27"/>
    <p:sldLayoutId id="2147483668" r:id="rId28"/>
    <p:sldLayoutId id="2147483669" r:id="rId29"/>
    <p:sldLayoutId id="2147483670" r:id="rId30"/>
    <p:sldLayoutId id="2147483671" r:id="rId31"/>
    <p:sldLayoutId id="2147483692" r:id="rId32"/>
    <p:sldLayoutId id="2147483693" r:id="rId33"/>
  </p:sldLayoutIdLst>
  <p:hf hdr="0" dt="0"/>
  <p:txStyles>
    <p:titleStyle>
      <a:lvl1pPr algn="l" defTabSz="914400" rtl="0" eaLnBrk="1" latinLnBrk="0" hangingPunct="1">
        <a:lnSpc>
          <a:spcPct val="90000"/>
        </a:lnSpc>
        <a:spcBef>
          <a:spcPct val="0"/>
        </a:spcBef>
        <a:buNone/>
        <a:defRPr sz="4400" b="1" i="0" kern="1200">
          <a:solidFill>
            <a:schemeClr val="tx2"/>
          </a:solidFill>
          <a:latin typeface="Times New Roman" panose="02020603050405020304" pitchFamily="18" charset="0"/>
          <a:ea typeface="+mj-ea"/>
          <a:cs typeface="Times New Roman" panose="02020603050405020304" pitchFamily="18" charset="0"/>
        </a:defRPr>
      </a:lvl1pPr>
    </p:titleStyle>
    <p:bodyStyle>
      <a:lvl1pPr marL="228600" indent="-228600" algn="l" defTabSz="914400" rtl="0" eaLnBrk="1" latinLnBrk="0" hangingPunct="1">
        <a:lnSpc>
          <a:spcPts val="2100"/>
        </a:lnSpc>
        <a:spcBef>
          <a:spcPts val="1000"/>
        </a:spcBef>
        <a:buClr>
          <a:schemeClr val="tx1"/>
        </a:buClr>
        <a:buFont typeface="Arial" panose="020B0604020202020204" pitchFamily="34" charset="0"/>
        <a:buChar char="•"/>
        <a:defRPr sz="1800" b="0" i="0" kern="1200">
          <a:solidFill>
            <a:schemeClr val="tx2"/>
          </a:solidFill>
          <a:latin typeface="Montserrat" pitchFamily="2" charset="77"/>
          <a:ea typeface="+mn-ea"/>
          <a:cs typeface="+mn-cs"/>
        </a:defRPr>
      </a:lvl1pPr>
      <a:lvl2pPr marL="685800" indent="-228600" algn="l" defTabSz="914400" rtl="0" eaLnBrk="1" latinLnBrk="0" hangingPunct="1">
        <a:lnSpc>
          <a:spcPts val="2100"/>
        </a:lnSpc>
        <a:spcBef>
          <a:spcPts val="1000"/>
        </a:spcBef>
        <a:buClr>
          <a:schemeClr val="tx1"/>
        </a:buClr>
        <a:buFont typeface="Arial" panose="020B0604020202020204" pitchFamily="34" charset="0"/>
        <a:buChar char="•"/>
        <a:defRPr sz="1600" b="0" i="0" kern="1200">
          <a:solidFill>
            <a:schemeClr val="tx2"/>
          </a:solidFill>
          <a:latin typeface="Montserrat" pitchFamily="2" charset="77"/>
          <a:ea typeface="+mn-ea"/>
          <a:cs typeface="+mn-cs"/>
        </a:defRPr>
      </a:lvl2pPr>
      <a:lvl3pPr marL="1143000" indent="-228600" algn="l" defTabSz="914400" rtl="0" eaLnBrk="1" latinLnBrk="0" hangingPunct="1">
        <a:lnSpc>
          <a:spcPts val="2100"/>
        </a:lnSpc>
        <a:spcBef>
          <a:spcPts val="1000"/>
        </a:spcBef>
        <a:buClr>
          <a:schemeClr val="tx1"/>
        </a:buClr>
        <a:buFont typeface="Arial" panose="020B0604020202020204" pitchFamily="34" charset="0"/>
        <a:buChar char="•"/>
        <a:defRPr sz="1400" b="0" i="0" kern="1200">
          <a:solidFill>
            <a:schemeClr val="tx2"/>
          </a:solidFill>
          <a:latin typeface="Montserrat" pitchFamily="2" charset="77"/>
          <a:ea typeface="+mn-ea"/>
          <a:cs typeface="+mn-cs"/>
        </a:defRPr>
      </a:lvl3pPr>
      <a:lvl4pPr marL="1600200" indent="-228600" algn="l" defTabSz="914400" rtl="0" eaLnBrk="1" latinLnBrk="0" hangingPunct="1">
        <a:lnSpc>
          <a:spcPts val="2100"/>
        </a:lnSpc>
        <a:spcBef>
          <a:spcPts val="1000"/>
        </a:spcBef>
        <a:buClr>
          <a:schemeClr val="tx1"/>
        </a:buClr>
        <a:buFont typeface="Arial" panose="020B0604020202020204" pitchFamily="34" charset="0"/>
        <a:buChar char="•"/>
        <a:defRPr sz="1200" b="0" i="0" kern="1200">
          <a:solidFill>
            <a:schemeClr val="tx2"/>
          </a:solidFill>
          <a:latin typeface="Montserrat" pitchFamily="2" charset="77"/>
          <a:ea typeface="+mn-ea"/>
          <a:cs typeface="+mn-cs"/>
        </a:defRPr>
      </a:lvl4pPr>
      <a:lvl5pPr marL="2057400" indent="-228600" algn="l" defTabSz="914400" rtl="0" eaLnBrk="1" latinLnBrk="0" hangingPunct="1">
        <a:lnSpc>
          <a:spcPts val="2100"/>
        </a:lnSpc>
        <a:spcBef>
          <a:spcPts val="1000"/>
        </a:spcBef>
        <a:buClr>
          <a:schemeClr val="tx1"/>
        </a:buClr>
        <a:buFont typeface="Arial" panose="020B0604020202020204" pitchFamily="34" charset="0"/>
        <a:buChar char="•"/>
        <a:defRPr sz="1050" b="0" i="0" kern="1200">
          <a:solidFill>
            <a:schemeClr val="tx2"/>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9.xml"/><Relationship Id="rId5" Type="http://schemas.openxmlformats.org/officeDocument/2006/relationships/image" Target="../media/image18.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hyperlink" Target="https://play.kahoot.it/#/k/cdc73c98-d435-4351-9a6b-9c0c240b9279" TargetMode="External"/><Relationship Id="rId4" Type="http://schemas.openxmlformats.org/officeDocument/2006/relationships/image" Target="../media/image20.jpg"/></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zSSoYmQS6Ng" TargetMode="External"/><Relationship Id="rId2" Type="http://schemas.openxmlformats.org/officeDocument/2006/relationships/notesSlide" Target="../notesSlides/notesSlide6.xml"/><Relationship Id="rId1" Type="http://schemas.openxmlformats.org/officeDocument/2006/relationships/slideLayout" Target="../slideLayouts/slideLayout19.xml"/><Relationship Id="rId4" Type="http://schemas.openxmlformats.org/officeDocument/2006/relationships/image" Target="../media/image22.jpg"/></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F78614A-9358-4BC8-8690-8F30ADDEA4B7}"/>
              </a:ext>
            </a:extLst>
          </p:cNvPr>
          <p:cNvSpPr>
            <a:spLocks noGrp="1"/>
          </p:cNvSpPr>
          <p:nvPr>
            <p:ph type="sldNum" sz="quarter" idx="12"/>
          </p:nvPr>
        </p:nvSpPr>
        <p:spPr/>
        <p:txBody>
          <a:bodyPr/>
          <a:lstStyle/>
          <a:p>
            <a:fld id="{F9409A12-05AC-024F-A1E2-9D51551D4400}" type="slidenum">
              <a:rPr lang="en-US" smtClean="0"/>
              <a:pPr/>
              <a:t>1</a:t>
            </a:fld>
            <a:endParaRPr lang="en-US" dirty="0"/>
          </a:p>
        </p:txBody>
      </p:sp>
      <p:pic>
        <p:nvPicPr>
          <p:cNvPr id="11" name="Picture 10" descr="A picture containing indoor, person&#10;&#10;Description automatically generated">
            <a:extLst>
              <a:ext uri="{FF2B5EF4-FFF2-40B4-BE49-F238E27FC236}">
                <a16:creationId xmlns:a16="http://schemas.microsoft.com/office/drawing/2014/main" id="{4032F632-0B53-4704-876C-E4BF4790C1EE}"/>
              </a:ext>
            </a:extLst>
          </p:cNvPr>
          <p:cNvPicPr>
            <a:picLocks noChangeAspect="1"/>
          </p:cNvPicPr>
          <p:nvPr/>
        </p:nvPicPr>
        <p:blipFill rotWithShape="1">
          <a:blip r:embed="rId3">
            <a:alphaModFix amt="20000"/>
            <a:extLst>
              <a:ext uri="{BEBA8EAE-BF5A-486C-A8C5-ECC9F3942E4B}">
                <a14:imgProps xmlns:a14="http://schemas.microsoft.com/office/drawing/2010/main">
                  <a14:imgLayer r:embed="rId4">
                    <a14:imgEffect>
                      <a14:colorTemperature colorTemp="6400"/>
                    </a14:imgEffect>
                  </a14:imgLayer>
                </a14:imgProps>
              </a:ext>
            </a:extLst>
          </a:blip>
          <a:srcRect t="31265" b="31265"/>
          <a:stretch/>
        </p:blipFill>
        <p:spPr>
          <a:xfrm>
            <a:off x="1" y="10249"/>
            <a:ext cx="12191999" cy="6863258"/>
          </a:xfrm>
          <a:prstGeom prst="rect">
            <a:avLst/>
          </a:prstGeom>
          <a:solidFill>
            <a:srgbClr val="309C88"/>
          </a:solidFill>
        </p:spPr>
      </p:pic>
      <p:sp>
        <p:nvSpPr>
          <p:cNvPr id="17" name="Title 1">
            <a:extLst>
              <a:ext uri="{FF2B5EF4-FFF2-40B4-BE49-F238E27FC236}">
                <a16:creationId xmlns:a16="http://schemas.microsoft.com/office/drawing/2014/main" id="{62217381-782C-4DE5-B4B7-FD45DBE16E78}"/>
              </a:ext>
            </a:extLst>
          </p:cNvPr>
          <p:cNvSpPr txBox="1">
            <a:spLocks/>
          </p:cNvSpPr>
          <p:nvPr/>
        </p:nvSpPr>
        <p:spPr>
          <a:xfrm>
            <a:off x="169649" y="2747526"/>
            <a:ext cx="6496974" cy="3242879"/>
          </a:xfrm>
          <a:prstGeom prst="rect">
            <a:avLst/>
          </a:prstGeom>
        </p:spPr>
        <p:txBody>
          <a:bodyPr/>
          <a:lstStyle>
            <a:lvl1pPr algn="l" defTabSz="914400" rtl="0" eaLnBrk="1" latinLnBrk="0" hangingPunct="1">
              <a:lnSpc>
                <a:spcPct val="90000"/>
              </a:lnSpc>
              <a:spcBef>
                <a:spcPct val="0"/>
              </a:spcBef>
              <a:buNone/>
              <a:defRPr sz="4400" b="1" i="0" kern="1200">
                <a:solidFill>
                  <a:schemeClr val="tx2"/>
                </a:solidFill>
                <a:latin typeface="Times New Roman" panose="02020603050405020304" pitchFamily="18" charset="0"/>
                <a:ea typeface="+mj-ea"/>
                <a:cs typeface="Times New Roman" panose="02020603050405020304" pitchFamily="18" charset="0"/>
              </a:defRPr>
            </a:lvl1pPr>
          </a:lstStyle>
          <a:p>
            <a:pPr defTabSz="609585"/>
            <a:r>
              <a:rPr lang="en-US" dirty="0">
                <a:ln w="0"/>
                <a:solidFill>
                  <a:srgbClr val="FFFFFF"/>
                </a:solidFill>
              </a:rPr>
              <a:t>Navigating the Health Care System: ALASKA</a:t>
            </a:r>
          </a:p>
          <a:p>
            <a:pPr defTabSz="609585"/>
            <a:endParaRPr lang="en-US" sz="2000" dirty="0">
              <a:ln w="0"/>
              <a:solidFill>
                <a:srgbClr val="FFFFFF"/>
              </a:solidFill>
            </a:endParaRPr>
          </a:p>
          <a:p>
            <a:pPr defTabSz="609585"/>
            <a:endParaRPr lang="en-US" dirty="0">
              <a:ln w="0"/>
              <a:solidFill>
                <a:srgbClr val="FFFFFF"/>
              </a:solidFill>
            </a:endParaRPr>
          </a:p>
          <a:p>
            <a:pPr defTabSz="609585"/>
            <a:r>
              <a:rPr lang="en-US" dirty="0">
                <a:ln w="0"/>
                <a:solidFill>
                  <a:srgbClr val="FFFFFF"/>
                </a:solidFill>
              </a:rPr>
              <a:t>Module 2: </a:t>
            </a:r>
            <a:br>
              <a:rPr lang="en-US" dirty="0">
                <a:ln w="0"/>
                <a:solidFill>
                  <a:srgbClr val="FFFFFF"/>
                </a:solidFill>
              </a:rPr>
            </a:br>
            <a:r>
              <a:rPr lang="en-US" dirty="0">
                <a:ln w="0"/>
                <a:solidFill>
                  <a:srgbClr val="FFFFFF"/>
                </a:solidFill>
              </a:rPr>
              <a:t>Understanding/Managing Your Health</a:t>
            </a:r>
            <a:br>
              <a:rPr lang="en-US" dirty="0">
                <a:ln w="0"/>
                <a:solidFill>
                  <a:srgbClr val="FFFFFF"/>
                </a:solidFill>
                <a:effectLst>
                  <a:outerShdw blurRad="38100" dist="38100" dir="2400000" algn="tl" rotWithShape="0">
                    <a:prstClr val="black">
                      <a:alpha val="68000"/>
                    </a:prstClr>
                  </a:outerShdw>
                </a:effectLst>
              </a:rPr>
            </a:br>
            <a:endParaRPr lang="en-US" dirty="0">
              <a:solidFill>
                <a:srgbClr val="FFFFFF"/>
              </a:solidFill>
            </a:endParaRPr>
          </a:p>
        </p:txBody>
      </p:sp>
      <p:pic>
        <p:nvPicPr>
          <p:cNvPr id="7" name="Picture 6" descr="Logo&#10;&#10;Description automatically generated">
            <a:extLst>
              <a:ext uri="{FF2B5EF4-FFF2-40B4-BE49-F238E27FC236}">
                <a16:creationId xmlns:a16="http://schemas.microsoft.com/office/drawing/2014/main" id="{CE2DA43D-B247-4EEF-AF70-1FFCA1E0A23E}"/>
              </a:ext>
            </a:extLst>
          </p:cNvPr>
          <p:cNvPicPr>
            <a:picLocks noChangeAspect="1"/>
          </p:cNvPicPr>
          <p:nvPr/>
        </p:nvPicPr>
        <p:blipFill>
          <a:blip r:embed="rId5"/>
          <a:stretch>
            <a:fillRect/>
          </a:stretch>
        </p:blipFill>
        <p:spPr>
          <a:xfrm>
            <a:off x="7919984" y="5426476"/>
            <a:ext cx="4023709" cy="1127858"/>
          </a:xfrm>
          <a:prstGeom prst="rect">
            <a:avLst/>
          </a:prstGeom>
        </p:spPr>
      </p:pic>
    </p:spTree>
    <p:extLst>
      <p:ext uri="{BB962C8B-B14F-4D97-AF65-F5344CB8AC3E}">
        <p14:creationId xmlns:p14="http://schemas.microsoft.com/office/powerpoint/2010/main" val="31482307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31" name="Shape 131"/>
          <p:cNvSpPr txBox="1">
            <a:spLocks noGrp="1"/>
          </p:cNvSpPr>
          <p:nvPr>
            <p:ph type="sldNum" sz="quarter" idx="10"/>
          </p:nvPr>
        </p:nvSpPr>
        <p:spPr>
          <a:prstGeom prst="rect">
            <a:avLst/>
          </a:prstGeom>
        </p:spPr>
        <p:txBody>
          <a:bodyPr spcFirstLastPara="1" vert="horz" wrap="square" lIns="121900" tIns="121900" rIns="121900" bIns="121900" rtlCol="0" anchor="ctr" anchorCtr="0">
            <a:noAutofit/>
          </a:bodyPr>
          <a:lstStyle/>
          <a:p>
            <a:pPr defTabSz="609585"/>
            <a:fld id="{00000000-1234-1234-1234-123412341234}" type="slidenum">
              <a:rPr lang="en">
                <a:solidFill>
                  <a:srgbClr val="90C226"/>
                </a:solidFill>
                <a:latin typeface="Trebuchet MS" panose="020B0603020202020204"/>
              </a:rPr>
              <a:pPr defTabSz="609585"/>
              <a:t>10</a:t>
            </a:fld>
            <a:endParaRPr dirty="0">
              <a:solidFill>
                <a:srgbClr val="90C226"/>
              </a:solidFill>
              <a:latin typeface="Trebuchet MS" panose="020B0603020202020204"/>
            </a:endParaRPr>
          </a:p>
        </p:txBody>
      </p:sp>
      <p:sp>
        <p:nvSpPr>
          <p:cNvPr id="7" name="Title 11"/>
          <p:cNvSpPr>
            <a:spLocks noGrp="1"/>
          </p:cNvSpPr>
          <p:nvPr>
            <p:ph type="title"/>
          </p:nvPr>
        </p:nvSpPr>
        <p:spPr>
          <a:xfrm>
            <a:off x="841248" y="1187045"/>
            <a:ext cx="10515600" cy="732508"/>
          </a:xfrm>
          <a:prstGeom prst="rect">
            <a:avLst/>
          </a:prstGeom>
          <a:noFill/>
        </p:spPr>
        <p:txBody>
          <a:bodyPr spcFirstLastPara="1" vert="horz" wrap="square" lIns="121920" tIns="60960" rIns="121920" bIns="60960" rtlCol="0" anchor="b" anchorCtr="0">
            <a:spAutoFit/>
          </a:bodyPr>
          <a:lstStyle/>
          <a:p>
            <a:r>
              <a:rPr lang="en-US" dirty="0">
                <a:ln w="0"/>
                <a:solidFill>
                  <a:srgbClr val="FAAD1D"/>
                </a:solidFill>
              </a:rPr>
              <a:t>Vaccines: FACT OR MYTH?</a:t>
            </a:r>
          </a:p>
        </p:txBody>
      </p:sp>
      <p:sp>
        <p:nvSpPr>
          <p:cNvPr id="130" name="Shape 130"/>
          <p:cNvSpPr txBox="1">
            <a:spLocks noGrp="1"/>
          </p:cNvSpPr>
          <p:nvPr>
            <p:ph type="subTitle" idx="1"/>
          </p:nvPr>
        </p:nvSpPr>
        <p:spPr>
          <a:xfrm>
            <a:off x="1265274" y="2599574"/>
            <a:ext cx="8357191" cy="3504457"/>
          </a:xfrm>
          <a:prstGeom prst="rect">
            <a:avLst/>
          </a:prstGeom>
        </p:spPr>
        <p:txBody>
          <a:bodyPr spcFirstLastPara="1" vert="horz" wrap="square" lIns="121900" tIns="121900" rIns="121900" bIns="121900" rtlCol="0" anchor="t" anchorCtr="0">
            <a:noAutofit/>
          </a:bodyPr>
          <a:lstStyle/>
          <a:p>
            <a:pPr marL="0" indent="0" algn="ctr">
              <a:lnSpc>
                <a:spcPct val="100000"/>
              </a:lnSpc>
              <a:buNone/>
            </a:pPr>
            <a:r>
              <a:rPr lang="en" sz="3200" dirty="0">
                <a:solidFill>
                  <a:srgbClr val="000000"/>
                </a:solidFill>
                <a:latin typeface="Montserrat"/>
                <a:ea typeface="Calibri"/>
                <a:cs typeface="Calibri"/>
                <a:sym typeface="Calibri"/>
              </a:rPr>
              <a:t>Determine if the statement is a fact  or a myth.</a:t>
            </a:r>
          </a:p>
          <a:p>
            <a:pPr marL="0" indent="0" algn="ctr">
              <a:lnSpc>
                <a:spcPct val="100000"/>
              </a:lnSpc>
              <a:buNone/>
            </a:pPr>
            <a:endParaRPr lang="en" sz="3200" dirty="0">
              <a:solidFill>
                <a:srgbClr val="000000"/>
              </a:solidFill>
              <a:latin typeface="Montserrat"/>
              <a:ea typeface="Calibri"/>
              <a:cs typeface="Calibri"/>
              <a:sym typeface="Calibri"/>
            </a:endParaRPr>
          </a:p>
          <a:p>
            <a:pPr marL="0" indent="0" algn="ctr">
              <a:lnSpc>
                <a:spcPct val="100000"/>
              </a:lnSpc>
              <a:buNone/>
            </a:pPr>
            <a:r>
              <a:rPr lang="en" sz="3200" b="1" dirty="0">
                <a:solidFill>
                  <a:srgbClr val="000000"/>
                </a:solidFill>
                <a:latin typeface="Montserrat"/>
                <a:ea typeface="Calibri"/>
                <a:cs typeface="Calibri"/>
                <a:sym typeface="Calibri"/>
              </a:rPr>
              <a:t>Fact</a:t>
            </a:r>
            <a:r>
              <a:rPr lang="en" sz="3200" dirty="0">
                <a:solidFill>
                  <a:srgbClr val="000000"/>
                </a:solidFill>
                <a:latin typeface="Montserrat"/>
                <a:ea typeface="Calibri"/>
                <a:cs typeface="Calibri"/>
                <a:sym typeface="Calibri"/>
              </a:rPr>
              <a:t> = Thumbs Up</a:t>
            </a:r>
          </a:p>
          <a:p>
            <a:pPr marL="0" indent="0" algn="ctr">
              <a:lnSpc>
                <a:spcPct val="100000"/>
              </a:lnSpc>
              <a:buNone/>
            </a:pPr>
            <a:endParaRPr lang="en" sz="3200" dirty="0">
              <a:solidFill>
                <a:srgbClr val="000000"/>
              </a:solidFill>
              <a:latin typeface="Montserrat"/>
              <a:ea typeface="Calibri"/>
              <a:cs typeface="Calibri"/>
              <a:sym typeface="Calibri"/>
            </a:endParaRPr>
          </a:p>
          <a:p>
            <a:pPr marL="0" indent="0" algn="ctr">
              <a:lnSpc>
                <a:spcPct val="100000"/>
              </a:lnSpc>
              <a:buNone/>
            </a:pPr>
            <a:r>
              <a:rPr lang="en" sz="3200" b="1" dirty="0">
                <a:solidFill>
                  <a:srgbClr val="000000"/>
                </a:solidFill>
                <a:latin typeface="Montserrat"/>
                <a:ea typeface="Calibri"/>
                <a:cs typeface="Calibri"/>
                <a:sym typeface="Calibri"/>
              </a:rPr>
              <a:t>Myth</a:t>
            </a:r>
            <a:r>
              <a:rPr lang="en" sz="3200" dirty="0">
                <a:solidFill>
                  <a:srgbClr val="000000"/>
                </a:solidFill>
                <a:latin typeface="Montserrat"/>
                <a:ea typeface="Calibri"/>
                <a:cs typeface="Calibri"/>
                <a:sym typeface="Calibri"/>
              </a:rPr>
              <a:t> = Thumbs Down</a:t>
            </a:r>
            <a:endParaRPr sz="3200" dirty="0">
              <a:solidFill>
                <a:srgbClr val="000000"/>
              </a:solidFill>
              <a:latin typeface="Montserrat"/>
              <a:ea typeface="Calibri"/>
              <a:cs typeface="Calibri"/>
              <a:sym typeface="Calibri"/>
            </a:endParaRPr>
          </a:p>
        </p:txBody>
      </p:sp>
    </p:spTree>
    <p:extLst>
      <p:ext uri="{BB962C8B-B14F-4D97-AF65-F5344CB8AC3E}">
        <p14:creationId xmlns:p14="http://schemas.microsoft.com/office/powerpoint/2010/main" val="8570550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9" name="Shape 139"/>
          <p:cNvSpPr txBox="1">
            <a:spLocks noGrp="1"/>
          </p:cNvSpPr>
          <p:nvPr>
            <p:ph type="sldNum" sz="quarter" idx="10"/>
          </p:nvPr>
        </p:nvSpPr>
        <p:spPr>
          <a:prstGeom prst="rect">
            <a:avLst/>
          </a:prstGeom>
        </p:spPr>
        <p:txBody>
          <a:bodyPr spcFirstLastPara="1" vert="horz" wrap="square" lIns="121900" tIns="121900" rIns="121900" bIns="121900" rtlCol="0" anchor="ctr" anchorCtr="0">
            <a:noAutofit/>
          </a:bodyPr>
          <a:lstStyle/>
          <a:p>
            <a:pPr defTabSz="609585"/>
            <a:fld id="{00000000-1234-1234-1234-123412341234}" type="slidenum">
              <a:rPr lang="en">
                <a:solidFill>
                  <a:srgbClr val="90C226"/>
                </a:solidFill>
                <a:latin typeface="Trebuchet MS" panose="020B0603020202020204"/>
              </a:rPr>
              <a:pPr defTabSz="609585"/>
              <a:t>11</a:t>
            </a:fld>
            <a:endParaRPr dirty="0">
              <a:solidFill>
                <a:srgbClr val="90C226"/>
              </a:solidFill>
              <a:latin typeface="Trebuchet MS" panose="020B0603020202020204"/>
            </a:endParaRPr>
          </a:p>
        </p:txBody>
      </p:sp>
      <p:sp>
        <p:nvSpPr>
          <p:cNvPr id="2" name="Title 1">
            <a:extLst>
              <a:ext uri="{FF2B5EF4-FFF2-40B4-BE49-F238E27FC236}">
                <a16:creationId xmlns:a16="http://schemas.microsoft.com/office/drawing/2014/main" id="{71A0E535-94EB-41DD-A150-85577B486D24}"/>
              </a:ext>
            </a:extLst>
          </p:cNvPr>
          <p:cNvSpPr>
            <a:spLocks noGrp="1"/>
          </p:cNvSpPr>
          <p:nvPr>
            <p:ph type="title"/>
          </p:nvPr>
        </p:nvSpPr>
        <p:spPr/>
        <p:txBody>
          <a:bodyPr/>
          <a:lstStyle/>
          <a:p>
            <a:r>
              <a:rPr lang="en-US" dirty="0">
                <a:solidFill>
                  <a:srgbClr val="FAAD1D"/>
                </a:solidFill>
              </a:rPr>
              <a:t>Fact or Myth?</a:t>
            </a:r>
          </a:p>
        </p:txBody>
      </p:sp>
      <p:sp>
        <p:nvSpPr>
          <p:cNvPr id="138" name="Shape 138"/>
          <p:cNvSpPr txBox="1">
            <a:spLocks noGrp="1"/>
          </p:cNvSpPr>
          <p:nvPr>
            <p:ph type="subTitle" idx="1"/>
          </p:nvPr>
        </p:nvSpPr>
        <p:spPr>
          <a:xfrm>
            <a:off x="841247" y="2100582"/>
            <a:ext cx="8357181" cy="2155732"/>
          </a:xfrm>
          <a:prstGeom prst="rect">
            <a:avLst/>
          </a:prstGeom>
        </p:spPr>
        <p:txBody>
          <a:bodyPr spcFirstLastPara="1" vert="horz" wrap="square" lIns="121900" tIns="121900" rIns="121900" bIns="121900" numCol="1" spcCol="0" rtlCol="0" anchor="ctr" anchorCtr="0">
            <a:noAutofit/>
          </a:bodyPr>
          <a:lstStyle/>
          <a:p>
            <a:pPr marL="514350" indent="-514350">
              <a:lnSpc>
                <a:spcPct val="100000"/>
              </a:lnSpc>
              <a:spcBef>
                <a:spcPts val="0"/>
              </a:spcBef>
              <a:buClr>
                <a:srgbClr val="FAAD1D"/>
              </a:buClr>
              <a:buSzPts val="4000"/>
              <a:buFont typeface="+mj-lt"/>
              <a:buAutoNum type="arabicPeriod"/>
            </a:pPr>
            <a:r>
              <a:rPr lang="en" sz="3200" dirty="0">
                <a:solidFill>
                  <a:srgbClr val="000000"/>
                </a:solidFill>
                <a:latin typeface="Montserrat"/>
                <a:ea typeface="Calibri"/>
                <a:cs typeface="Calibri"/>
                <a:sym typeface="Calibri"/>
              </a:rPr>
              <a:t>You can get the flu from a flu shot.</a:t>
            </a:r>
            <a:endParaRPr sz="3200" dirty="0">
              <a:solidFill>
                <a:srgbClr val="000000"/>
              </a:solidFill>
              <a:latin typeface="Montserrat"/>
              <a:ea typeface="Calibri"/>
              <a:cs typeface="Calibri"/>
              <a:sym typeface="Calibri"/>
            </a:endParaRPr>
          </a:p>
        </p:txBody>
      </p:sp>
    </p:spTree>
    <p:extLst>
      <p:ext uri="{BB962C8B-B14F-4D97-AF65-F5344CB8AC3E}">
        <p14:creationId xmlns:p14="http://schemas.microsoft.com/office/powerpoint/2010/main" val="18615080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7" name="Shape 147"/>
          <p:cNvSpPr txBox="1">
            <a:spLocks noGrp="1"/>
          </p:cNvSpPr>
          <p:nvPr>
            <p:ph type="sldNum" sz="quarter" idx="10"/>
          </p:nvPr>
        </p:nvSpPr>
        <p:spPr>
          <a:prstGeom prst="rect">
            <a:avLst/>
          </a:prstGeom>
        </p:spPr>
        <p:txBody>
          <a:bodyPr spcFirstLastPara="1" vert="horz" wrap="square" lIns="121900" tIns="121900" rIns="121900" bIns="121900" rtlCol="0" anchor="ctr" anchorCtr="0">
            <a:noAutofit/>
          </a:bodyPr>
          <a:lstStyle/>
          <a:p>
            <a:pPr defTabSz="609585"/>
            <a:fld id="{00000000-1234-1234-1234-123412341234}" type="slidenum">
              <a:rPr lang="en">
                <a:solidFill>
                  <a:srgbClr val="90C226"/>
                </a:solidFill>
                <a:latin typeface="Trebuchet MS" panose="020B0603020202020204"/>
              </a:rPr>
              <a:pPr defTabSz="609585"/>
              <a:t>12</a:t>
            </a:fld>
            <a:endParaRPr dirty="0">
              <a:solidFill>
                <a:srgbClr val="90C226"/>
              </a:solidFill>
              <a:latin typeface="Trebuchet MS" panose="020B0603020202020204"/>
            </a:endParaRPr>
          </a:p>
        </p:txBody>
      </p:sp>
      <p:sp>
        <p:nvSpPr>
          <p:cNvPr id="2" name="Title 1"/>
          <p:cNvSpPr>
            <a:spLocks noGrp="1"/>
          </p:cNvSpPr>
          <p:nvPr>
            <p:ph type="title"/>
          </p:nvPr>
        </p:nvSpPr>
        <p:spPr/>
        <p:txBody>
          <a:bodyPr>
            <a:noAutofit/>
          </a:bodyPr>
          <a:lstStyle/>
          <a:p>
            <a:r>
              <a:rPr lang="en-US" dirty="0">
                <a:solidFill>
                  <a:srgbClr val="FAAD1D"/>
                </a:solidFill>
              </a:rPr>
              <a:t>Fact or Myth?</a:t>
            </a:r>
          </a:p>
        </p:txBody>
      </p:sp>
      <p:sp>
        <p:nvSpPr>
          <p:cNvPr id="146" name="Shape 146"/>
          <p:cNvSpPr txBox="1">
            <a:spLocks noGrp="1"/>
          </p:cNvSpPr>
          <p:nvPr>
            <p:ph type="subTitle" idx="1"/>
          </p:nvPr>
        </p:nvSpPr>
        <p:spPr>
          <a:xfrm>
            <a:off x="841247" y="2898435"/>
            <a:ext cx="9336896" cy="1371600"/>
          </a:xfrm>
          <a:prstGeom prst="rect">
            <a:avLst/>
          </a:prstGeom>
        </p:spPr>
        <p:txBody>
          <a:bodyPr spcFirstLastPara="1" vert="horz" wrap="square" lIns="121900" tIns="121900" rIns="121900" bIns="121900" rtlCol="0" anchor="ctr" anchorCtr="0">
            <a:noAutofit/>
          </a:bodyPr>
          <a:lstStyle/>
          <a:p>
            <a:pPr>
              <a:lnSpc>
                <a:spcPct val="100000"/>
              </a:lnSpc>
              <a:spcBef>
                <a:spcPts val="600"/>
              </a:spcBef>
              <a:spcAft>
                <a:spcPts val="2133"/>
              </a:spcAft>
            </a:pPr>
            <a:r>
              <a:rPr lang="en" sz="3200" dirty="0">
                <a:solidFill>
                  <a:srgbClr val="FAAD1D"/>
                </a:solidFill>
                <a:latin typeface="Montserrat"/>
                <a:ea typeface="Calibri"/>
                <a:cs typeface="Calibri"/>
                <a:sym typeface="Calibri"/>
              </a:rPr>
              <a:t>2. </a:t>
            </a:r>
            <a:r>
              <a:rPr lang="en" sz="3200" dirty="0">
                <a:solidFill>
                  <a:srgbClr val="000000"/>
                </a:solidFill>
                <a:latin typeface="Montserrat"/>
                <a:ea typeface="Calibri"/>
                <a:cs typeface="Calibri"/>
                <a:sym typeface="Calibri"/>
              </a:rPr>
              <a:t>Vaccines in children can cause autism.</a:t>
            </a:r>
            <a:endParaRPr sz="3200" dirty="0">
              <a:solidFill>
                <a:srgbClr val="000000"/>
              </a:solidFill>
              <a:latin typeface="Montserrat"/>
              <a:ea typeface="Calibri"/>
              <a:cs typeface="Calibri"/>
              <a:sym typeface="Calibri"/>
            </a:endParaRPr>
          </a:p>
        </p:txBody>
      </p:sp>
    </p:spTree>
    <p:extLst>
      <p:ext uri="{BB962C8B-B14F-4D97-AF65-F5344CB8AC3E}">
        <p14:creationId xmlns:p14="http://schemas.microsoft.com/office/powerpoint/2010/main" val="3649864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5" name="Shape 155"/>
          <p:cNvSpPr txBox="1">
            <a:spLocks noGrp="1"/>
          </p:cNvSpPr>
          <p:nvPr>
            <p:ph type="sldNum" sz="quarter" idx="10"/>
          </p:nvPr>
        </p:nvSpPr>
        <p:spPr>
          <a:prstGeom prst="rect">
            <a:avLst/>
          </a:prstGeom>
        </p:spPr>
        <p:txBody>
          <a:bodyPr spcFirstLastPara="1" vert="horz" wrap="square" lIns="121900" tIns="121900" rIns="121900" bIns="121900" rtlCol="0" anchor="ctr" anchorCtr="0">
            <a:noAutofit/>
          </a:bodyPr>
          <a:lstStyle/>
          <a:p>
            <a:pPr defTabSz="609585"/>
            <a:fld id="{00000000-1234-1234-1234-123412341234}" type="slidenum">
              <a:rPr lang="en">
                <a:solidFill>
                  <a:srgbClr val="90C226"/>
                </a:solidFill>
                <a:latin typeface="Trebuchet MS" panose="020B0603020202020204"/>
              </a:rPr>
              <a:pPr defTabSz="609585"/>
              <a:t>13</a:t>
            </a:fld>
            <a:endParaRPr dirty="0">
              <a:solidFill>
                <a:srgbClr val="90C226"/>
              </a:solidFill>
              <a:latin typeface="Trebuchet MS" panose="020B0603020202020204"/>
            </a:endParaRPr>
          </a:p>
        </p:txBody>
      </p:sp>
      <p:sp>
        <p:nvSpPr>
          <p:cNvPr id="2" name="Title 1"/>
          <p:cNvSpPr>
            <a:spLocks noGrp="1"/>
          </p:cNvSpPr>
          <p:nvPr>
            <p:ph type="title"/>
          </p:nvPr>
        </p:nvSpPr>
        <p:spPr/>
        <p:txBody>
          <a:bodyPr>
            <a:noAutofit/>
          </a:bodyPr>
          <a:lstStyle/>
          <a:p>
            <a:r>
              <a:rPr lang="en-US" dirty="0">
                <a:solidFill>
                  <a:srgbClr val="FAAD1D"/>
                </a:solidFill>
              </a:rPr>
              <a:t>Fact or Myth?</a:t>
            </a:r>
          </a:p>
        </p:txBody>
      </p:sp>
      <p:sp>
        <p:nvSpPr>
          <p:cNvPr id="154" name="Shape 154"/>
          <p:cNvSpPr txBox="1">
            <a:spLocks noGrp="1"/>
          </p:cNvSpPr>
          <p:nvPr>
            <p:ph type="subTitle" idx="1"/>
          </p:nvPr>
        </p:nvSpPr>
        <p:spPr>
          <a:xfrm>
            <a:off x="841248" y="3971261"/>
            <a:ext cx="9144000" cy="1371600"/>
          </a:xfrm>
          <a:prstGeom prst="rect">
            <a:avLst/>
          </a:prstGeom>
        </p:spPr>
        <p:txBody>
          <a:bodyPr spcFirstLastPara="1" vert="horz" wrap="square" lIns="121900" tIns="121900" rIns="121900" bIns="121900" rtlCol="0" anchor="ctr" anchorCtr="0">
            <a:noAutofit/>
          </a:bodyPr>
          <a:lstStyle/>
          <a:p>
            <a:pPr marL="365760" indent="-612648">
              <a:lnSpc>
                <a:spcPct val="100000"/>
              </a:lnSpc>
              <a:spcBef>
                <a:spcPts val="600"/>
              </a:spcBef>
              <a:buSzPct val="100000"/>
            </a:pPr>
            <a:r>
              <a:rPr lang="en" sz="3200" dirty="0">
                <a:solidFill>
                  <a:srgbClr val="FAAD1D"/>
                </a:solidFill>
                <a:latin typeface="Montserrat"/>
                <a:ea typeface="Calibri"/>
                <a:cs typeface="Calibri"/>
                <a:sym typeface="Calibri"/>
              </a:rPr>
              <a:t>3. </a:t>
            </a:r>
            <a:r>
              <a:rPr lang="en" sz="3200" dirty="0">
                <a:solidFill>
                  <a:srgbClr val="000000"/>
                </a:solidFill>
                <a:latin typeface="Montserrat"/>
                <a:ea typeface="Calibri"/>
                <a:cs typeface="Calibri"/>
                <a:sym typeface="Calibri"/>
              </a:rPr>
              <a:t>Children should still get vaccines for diseases that are no longer common. </a:t>
            </a:r>
          </a:p>
        </p:txBody>
      </p:sp>
    </p:spTree>
    <p:extLst>
      <p:ext uri="{BB962C8B-B14F-4D97-AF65-F5344CB8AC3E}">
        <p14:creationId xmlns:p14="http://schemas.microsoft.com/office/powerpoint/2010/main" val="2471261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3" name="Shape 163"/>
          <p:cNvSpPr txBox="1">
            <a:spLocks noGrp="1"/>
          </p:cNvSpPr>
          <p:nvPr>
            <p:ph type="sldNum" sz="quarter" idx="10"/>
          </p:nvPr>
        </p:nvSpPr>
        <p:spPr>
          <a:prstGeom prst="rect">
            <a:avLst/>
          </a:prstGeom>
        </p:spPr>
        <p:txBody>
          <a:bodyPr spcFirstLastPara="1" vert="horz" wrap="square" lIns="121900" tIns="121900" rIns="121900" bIns="121900" rtlCol="0" anchor="ctr" anchorCtr="0">
            <a:noAutofit/>
          </a:bodyPr>
          <a:lstStyle/>
          <a:p>
            <a:pPr defTabSz="609585"/>
            <a:fld id="{00000000-1234-1234-1234-123412341234}" type="slidenum">
              <a:rPr lang="en">
                <a:solidFill>
                  <a:srgbClr val="90C226"/>
                </a:solidFill>
                <a:latin typeface="Trebuchet MS" panose="020B0603020202020204"/>
              </a:rPr>
              <a:pPr defTabSz="609585"/>
              <a:t>14</a:t>
            </a:fld>
            <a:endParaRPr dirty="0">
              <a:solidFill>
                <a:srgbClr val="90C226"/>
              </a:solidFill>
              <a:latin typeface="Trebuchet MS" panose="020B0603020202020204"/>
            </a:endParaRPr>
          </a:p>
        </p:txBody>
      </p:sp>
      <p:sp>
        <p:nvSpPr>
          <p:cNvPr id="2" name="Title 1">
            <a:extLst>
              <a:ext uri="{FF2B5EF4-FFF2-40B4-BE49-F238E27FC236}">
                <a16:creationId xmlns:a16="http://schemas.microsoft.com/office/drawing/2014/main" id="{2E250CF4-F530-4A4B-9481-8AE8700F568C}"/>
              </a:ext>
            </a:extLst>
          </p:cNvPr>
          <p:cNvSpPr>
            <a:spLocks noGrp="1"/>
          </p:cNvSpPr>
          <p:nvPr>
            <p:ph type="title"/>
          </p:nvPr>
        </p:nvSpPr>
        <p:spPr/>
        <p:txBody>
          <a:bodyPr/>
          <a:lstStyle/>
          <a:p>
            <a:r>
              <a:rPr lang="en-US" dirty="0">
                <a:solidFill>
                  <a:srgbClr val="FAAD1D"/>
                </a:solidFill>
              </a:rPr>
              <a:t>Fact or Myth?</a:t>
            </a:r>
          </a:p>
        </p:txBody>
      </p:sp>
      <p:sp>
        <p:nvSpPr>
          <p:cNvPr id="162" name="Shape 162"/>
          <p:cNvSpPr txBox="1">
            <a:spLocks noGrp="1"/>
          </p:cNvSpPr>
          <p:nvPr>
            <p:ph type="subTitle" idx="1"/>
          </p:nvPr>
        </p:nvSpPr>
        <p:spPr>
          <a:xfrm>
            <a:off x="841248" y="5269674"/>
            <a:ext cx="8686800" cy="1371600"/>
          </a:xfrm>
          <a:prstGeom prst="rect">
            <a:avLst/>
          </a:prstGeom>
        </p:spPr>
        <p:txBody>
          <a:bodyPr spcFirstLastPara="1" vert="horz" wrap="square" lIns="121900" tIns="121900" rIns="121900" bIns="121900" rtlCol="0" anchor="ctr" anchorCtr="0">
            <a:noAutofit/>
          </a:bodyPr>
          <a:lstStyle/>
          <a:p>
            <a:pPr marL="365760" indent="-457200">
              <a:lnSpc>
                <a:spcPct val="100000"/>
              </a:lnSpc>
              <a:spcBef>
                <a:spcPts val="600"/>
              </a:spcBef>
              <a:spcAft>
                <a:spcPts val="2133"/>
              </a:spcAft>
              <a:buSzPct val="100000"/>
            </a:pPr>
            <a:r>
              <a:rPr lang="en" sz="3200" dirty="0">
                <a:solidFill>
                  <a:srgbClr val="FAAD1D"/>
                </a:solidFill>
                <a:latin typeface="Montserrat"/>
                <a:ea typeface="Calibri"/>
                <a:cs typeface="Calibri"/>
                <a:sym typeface="Calibri"/>
              </a:rPr>
              <a:t>4. </a:t>
            </a:r>
            <a:r>
              <a:rPr lang="en" sz="3200" dirty="0">
                <a:solidFill>
                  <a:srgbClr val="000000"/>
                </a:solidFill>
                <a:latin typeface="Montserrat"/>
                <a:ea typeface="Calibri"/>
                <a:cs typeface="Calibri"/>
                <a:sym typeface="Calibri"/>
              </a:rPr>
              <a:t>Living a healthy lifestyle will keep you free from diseases and vaccinations are not necessary. </a:t>
            </a:r>
            <a:endParaRPr sz="3200" dirty="0">
              <a:solidFill>
                <a:srgbClr val="000000"/>
              </a:solidFill>
              <a:latin typeface="Montserrat"/>
              <a:ea typeface="Calibri"/>
              <a:cs typeface="Calibri"/>
              <a:sym typeface="Calibri"/>
            </a:endParaRPr>
          </a:p>
        </p:txBody>
      </p:sp>
    </p:spTree>
    <p:extLst>
      <p:ext uri="{BB962C8B-B14F-4D97-AF65-F5344CB8AC3E}">
        <p14:creationId xmlns:p14="http://schemas.microsoft.com/office/powerpoint/2010/main" val="24462520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71" name="Shape 171"/>
          <p:cNvSpPr txBox="1">
            <a:spLocks noGrp="1"/>
          </p:cNvSpPr>
          <p:nvPr>
            <p:ph type="sldNum" sz="quarter" idx="10"/>
          </p:nvPr>
        </p:nvSpPr>
        <p:spPr>
          <a:prstGeom prst="rect">
            <a:avLst/>
          </a:prstGeom>
        </p:spPr>
        <p:txBody>
          <a:bodyPr spcFirstLastPara="1" vert="horz" wrap="square" lIns="121900" tIns="121900" rIns="121900" bIns="121900" rtlCol="0" anchor="ctr" anchorCtr="0">
            <a:noAutofit/>
          </a:bodyPr>
          <a:lstStyle/>
          <a:p>
            <a:pPr defTabSz="609585"/>
            <a:fld id="{00000000-1234-1234-1234-123412341234}" type="slidenum">
              <a:rPr lang="en">
                <a:solidFill>
                  <a:srgbClr val="90C226"/>
                </a:solidFill>
                <a:latin typeface="Trebuchet MS" panose="020B0603020202020204"/>
              </a:rPr>
              <a:pPr defTabSz="609585"/>
              <a:t>15</a:t>
            </a:fld>
            <a:endParaRPr dirty="0">
              <a:solidFill>
                <a:srgbClr val="90C226"/>
              </a:solidFill>
              <a:latin typeface="Trebuchet MS" panose="020B0603020202020204"/>
            </a:endParaRPr>
          </a:p>
        </p:txBody>
      </p:sp>
      <p:sp>
        <p:nvSpPr>
          <p:cNvPr id="7" name="Title 1"/>
          <p:cNvSpPr>
            <a:spLocks noGrp="1"/>
          </p:cNvSpPr>
          <p:nvPr>
            <p:ph type="title"/>
          </p:nvPr>
        </p:nvSpPr>
        <p:spPr/>
        <p:txBody>
          <a:bodyPr>
            <a:noAutofit/>
          </a:bodyPr>
          <a:lstStyle/>
          <a:p>
            <a:r>
              <a:rPr lang="en-US" dirty="0">
                <a:solidFill>
                  <a:srgbClr val="FAAD1D"/>
                </a:solidFill>
              </a:rPr>
              <a:t>Fact or Myth?</a:t>
            </a:r>
          </a:p>
        </p:txBody>
      </p:sp>
      <p:sp>
        <p:nvSpPr>
          <p:cNvPr id="170" name="Shape 170"/>
          <p:cNvSpPr txBox="1">
            <a:spLocks noGrp="1"/>
          </p:cNvSpPr>
          <p:nvPr>
            <p:ph type="subTitle" idx="1"/>
          </p:nvPr>
        </p:nvSpPr>
        <p:spPr>
          <a:xfrm>
            <a:off x="841248" y="2236403"/>
            <a:ext cx="9144000" cy="1371600"/>
          </a:xfrm>
          <a:prstGeom prst="rect">
            <a:avLst/>
          </a:prstGeom>
        </p:spPr>
        <p:txBody>
          <a:bodyPr spcFirstLastPara="1" vert="horz" wrap="square" lIns="121900" tIns="121900" rIns="121900" bIns="121900" rtlCol="0" anchor="ctr" anchorCtr="0">
            <a:noAutofit/>
          </a:bodyPr>
          <a:lstStyle/>
          <a:p>
            <a:pPr marL="365760" indent="-457200">
              <a:lnSpc>
                <a:spcPct val="100000"/>
              </a:lnSpc>
              <a:spcBef>
                <a:spcPts val="600"/>
              </a:spcBef>
              <a:buSzPct val="100000"/>
              <a:buNone/>
            </a:pPr>
            <a:r>
              <a:rPr lang="en" sz="3200" dirty="0">
                <a:solidFill>
                  <a:srgbClr val="FAAD1D"/>
                </a:solidFill>
                <a:latin typeface="Montserrat"/>
                <a:ea typeface="Calibri"/>
                <a:cs typeface="Calibri"/>
                <a:sym typeface="Calibri"/>
              </a:rPr>
              <a:t>5. </a:t>
            </a:r>
            <a:r>
              <a:rPr lang="en" sz="3200" dirty="0">
                <a:solidFill>
                  <a:srgbClr val="000000"/>
                </a:solidFill>
                <a:latin typeface="Montserrat"/>
                <a:ea typeface="Calibri"/>
                <a:cs typeface="Calibri"/>
                <a:sym typeface="Calibri"/>
              </a:rPr>
              <a:t>Vaccines generally have some side effects, but they are usually mild.</a:t>
            </a:r>
            <a:endParaRPr sz="3200" dirty="0">
              <a:solidFill>
                <a:srgbClr val="000000"/>
              </a:solidFill>
              <a:latin typeface="Montserrat"/>
              <a:ea typeface="Calibri"/>
              <a:cs typeface="Calibri"/>
              <a:sym typeface="Calibri"/>
            </a:endParaRPr>
          </a:p>
        </p:txBody>
      </p:sp>
    </p:spTree>
    <p:extLst>
      <p:ext uri="{BB962C8B-B14F-4D97-AF65-F5344CB8AC3E}">
        <p14:creationId xmlns:p14="http://schemas.microsoft.com/office/powerpoint/2010/main" val="14896663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9" name="Shape 179"/>
          <p:cNvSpPr txBox="1">
            <a:spLocks noGrp="1"/>
          </p:cNvSpPr>
          <p:nvPr>
            <p:ph type="sldNum" sz="quarter" idx="10"/>
          </p:nvPr>
        </p:nvSpPr>
        <p:spPr>
          <a:prstGeom prst="rect">
            <a:avLst/>
          </a:prstGeom>
        </p:spPr>
        <p:txBody>
          <a:bodyPr spcFirstLastPara="1" vert="horz" wrap="square" lIns="121900" tIns="121900" rIns="121900" bIns="121900" rtlCol="0" anchor="ctr" anchorCtr="0">
            <a:noAutofit/>
          </a:bodyPr>
          <a:lstStyle/>
          <a:p>
            <a:pPr defTabSz="609585"/>
            <a:fld id="{00000000-1234-1234-1234-123412341234}" type="slidenum">
              <a:rPr lang="en">
                <a:solidFill>
                  <a:srgbClr val="90C226"/>
                </a:solidFill>
                <a:latin typeface="Trebuchet MS" panose="020B0603020202020204"/>
              </a:rPr>
              <a:pPr defTabSz="609585"/>
              <a:t>16</a:t>
            </a:fld>
            <a:endParaRPr dirty="0">
              <a:solidFill>
                <a:srgbClr val="90C226"/>
              </a:solidFill>
              <a:latin typeface="Trebuchet MS" panose="020B0603020202020204"/>
            </a:endParaRPr>
          </a:p>
        </p:txBody>
      </p:sp>
      <p:sp>
        <p:nvSpPr>
          <p:cNvPr id="7" name="Title 1"/>
          <p:cNvSpPr>
            <a:spLocks noGrp="1"/>
          </p:cNvSpPr>
          <p:nvPr>
            <p:ph type="title"/>
          </p:nvPr>
        </p:nvSpPr>
        <p:spPr/>
        <p:txBody>
          <a:bodyPr>
            <a:noAutofit/>
          </a:bodyPr>
          <a:lstStyle/>
          <a:p>
            <a:r>
              <a:rPr lang="en-US" dirty="0">
                <a:solidFill>
                  <a:srgbClr val="FAAD1D"/>
                </a:solidFill>
              </a:rPr>
              <a:t>Fact or Myth?</a:t>
            </a:r>
          </a:p>
        </p:txBody>
      </p:sp>
      <p:sp>
        <p:nvSpPr>
          <p:cNvPr id="178" name="Shape 178"/>
          <p:cNvSpPr txBox="1">
            <a:spLocks noGrp="1"/>
          </p:cNvSpPr>
          <p:nvPr>
            <p:ph type="subTitle" idx="1"/>
          </p:nvPr>
        </p:nvSpPr>
        <p:spPr>
          <a:xfrm>
            <a:off x="841248" y="3240804"/>
            <a:ext cx="9509760" cy="1371600"/>
          </a:xfrm>
          <a:prstGeom prst="rect">
            <a:avLst/>
          </a:prstGeom>
        </p:spPr>
        <p:txBody>
          <a:bodyPr spcFirstLastPara="1" vert="horz" wrap="square" lIns="121900" tIns="121900" rIns="121900" bIns="121900" rtlCol="0" anchor="ctr" anchorCtr="0">
            <a:noAutofit/>
          </a:bodyPr>
          <a:lstStyle/>
          <a:p>
            <a:pPr marL="365760" indent="-457200">
              <a:lnSpc>
                <a:spcPct val="100000"/>
              </a:lnSpc>
              <a:spcBef>
                <a:spcPts val="600"/>
              </a:spcBef>
              <a:buSzPct val="100000"/>
            </a:pPr>
            <a:r>
              <a:rPr lang="en" sz="3200" dirty="0">
                <a:solidFill>
                  <a:srgbClr val="FAAD1D"/>
                </a:solidFill>
                <a:latin typeface="Montserrat"/>
                <a:ea typeface="Calibri"/>
                <a:cs typeface="Calibri"/>
                <a:sym typeface="Calibri"/>
              </a:rPr>
              <a:t>6. </a:t>
            </a:r>
            <a:r>
              <a:rPr lang="en" sz="3200" dirty="0">
                <a:solidFill>
                  <a:srgbClr val="000000"/>
                </a:solidFill>
                <a:latin typeface="Montserrat"/>
                <a:ea typeface="Calibri"/>
                <a:cs typeface="Calibri"/>
                <a:sym typeface="Calibri"/>
              </a:rPr>
              <a:t>The HPV vaccine is only given to girls because it protects against cervical cancer so boys don’t need it.</a:t>
            </a:r>
            <a:endParaRPr sz="3200" dirty="0">
              <a:solidFill>
                <a:srgbClr val="000000"/>
              </a:solidFill>
              <a:latin typeface="Montserrat"/>
              <a:ea typeface="Calibri"/>
              <a:cs typeface="Calibri"/>
              <a:sym typeface="Calibri"/>
            </a:endParaRPr>
          </a:p>
        </p:txBody>
      </p:sp>
    </p:spTree>
    <p:extLst>
      <p:ext uri="{BB962C8B-B14F-4D97-AF65-F5344CB8AC3E}">
        <p14:creationId xmlns:p14="http://schemas.microsoft.com/office/powerpoint/2010/main" val="14499081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6" name="Shape 186"/>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pPr defTabSz="609585"/>
            <a:fld id="{00000000-1234-1234-1234-123412341234}" type="slidenum">
              <a:rPr lang="en">
                <a:solidFill>
                  <a:srgbClr val="90C226"/>
                </a:solidFill>
                <a:latin typeface="Trebuchet MS" panose="020B0603020202020204"/>
              </a:rPr>
              <a:pPr defTabSz="609585"/>
              <a:t>17</a:t>
            </a:fld>
            <a:endParaRPr dirty="0">
              <a:solidFill>
                <a:srgbClr val="90C226"/>
              </a:solidFill>
              <a:latin typeface="Trebuchet MS" panose="020B0603020202020204"/>
            </a:endParaRPr>
          </a:p>
        </p:txBody>
      </p:sp>
      <p:pic>
        <p:nvPicPr>
          <p:cNvPr id="3" name="Picture 2" descr="Diagram, shape, arrow&#10;&#10;Description automatically generated">
            <a:extLst>
              <a:ext uri="{FF2B5EF4-FFF2-40B4-BE49-F238E27FC236}">
                <a16:creationId xmlns:a16="http://schemas.microsoft.com/office/drawing/2014/main" id="{FBD7BB49-CF28-4E62-AD27-2F501B58B33E}"/>
              </a:ext>
            </a:extLst>
          </p:cNvPr>
          <p:cNvPicPr>
            <a:picLocks noChangeAspect="1"/>
          </p:cNvPicPr>
          <p:nvPr/>
        </p:nvPicPr>
        <p:blipFill>
          <a:blip r:embed="rId3"/>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904F84E5-5171-4FB8-996F-C66819A90D64}"/>
              </a:ext>
            </a:extLst>
          </p:cNvPr>
          <p:cNvSpPr txBox="1"/>
          <p:nvPr/>
        </p:nvSpPr>
        <p:spPr>
          <a:xfrm>
            <a:off x="1792821" y="6096000"/>
            <a:ext cx="5348207" cy="369332"/>
          </a:xfrm>
          <a:prstGeom prst="rect">
            <a:avLst/>
          </a:prstGeom>
          <a:solidFill>
            <a:srgbClr val="309C88"/>
          </a:solidFill>
        </p:spPr>
        <p:txBody>
          <a:bodyPr wrap="square" rtlCol="0">
            <a:spAutoFit/>
          </a:bodyPr>
          <a:lstStyle/>
          <a:p>
            <a:r>
              <a:rPr lang="en-US" b="1" dirty="0">
                <a:solidFill>
                  <a:srgbClr val="FFFFFF"/>
                </a:solidFill>
                <a:latin typeface="Montserrat" panose="00000500000000000000" pitchFamily="2" charset="0"/>
              </a:rPr>
              <a:t>An Initiative of Nemours Children’s Health</a:t>
            </a:r>
          </a:p>
        </p:txBody>
      </p:sp>
    </p:spTree>
    <p:extLst>
      <p:ext uri="{BB962C8B-B14F-4D97-AF65-F5344CB8AC3E}">
        <p14:creationId xmlns:p14="http://schemas.microsoft.com/office/powerpoint/2010/main" val="26132040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defTabSz="609585"/>
            <a:fld id="{00000000-1234-1234-1234-123412341234}" type="slidenum">
              <a:rPr lang="en">
                <a:solidFill>
                  <a:srgbClr val="90C226"/>
                </a:solidFill>
                <a:latin typeface="Trebuchet MS" panose="020B0603020202020204"/>
              </a:rPr>
              <a:pPr defTabSz="609585"/>
              <a:t>2</a:t>
            </a:fld>
            <a:endParaRPr lang="en">
              <a:solidFill>
                <a:srgbClr val="90C226"/>
              </a:solidFill>
              <a:latin typeface="Trebuchet MS" panose="020B0603020202020204"/>
            </a:endParaRPr>
          </a:p>
        </p:txBody>
      </p:sp>
      <p:sp>
        <p:nvSpPr>
          <p:cNvPr id="3" name="Title 2">
            <a:extLst>
              <a:ext uri="{FF2B5EF4-FFF2-40B4-BE49-F238E27FC236}">
                <a16:creationId xmlns:a16="http://schemas.microsoft.com/office/drawing/2014/main" id="{6363523F-D90C-48D2-AC5E-086BCB3066BA}"/>
              </a:ext>
            </a:extLst>
          </p:cNvPr>
          <p:cNvSpPr>
            <a:spLocks noGrp="1"/>
          </p:cNvSpPr>
          <p:nvPr>
            <p:ph type="title"/>
          </p:nvPr>
        </p:nvSpPr>
        <p:spPr/>
        <p:txBody>
          <a:bodyPr/>
          <a:lstStyle/>
          <a:p>
            <a:r>
              <a:rPr lang="en-US" dirty="0">
                <a:solidFill>
                  <a:srgbClr val="FAAD1D"/>
                </a:solidFill>
              </a:rPr>
              <a:t>Words Worth Knowing</a:t>
            </a:r>
          </a:p>
        </p:txBody>
      </p:sp>
      <p:sp>
        <p:nvSpPr>
          <p:cNvPr id="5" name="TextBox 4"/>
          <p:cNvSpPr txBox="1"/>
          <p:nvPr/>
        </p:nvSpPr>
        <p:spPr>
          <a:xfrm>
            <a:off x="2096547" y="2116959"/>
            <a:ext cx="8240111" cy="4524315"/>
          </a:xfrm>
          <a:prstGeom prst="rect">
            <a:avLst/>
          </a:prstGeom>
          <a:noFill/>
        </p:spPr>
        <p:txBody>
          <a:bodyPr wrap="square" rtlCol="0">
            <a:spAutoFit/>
          </a:bodyPr>
          <a:lstStyle/>
          <a:p>
            <a:pPr marL="457200" indent="-457200" defTabSz="609585">
              <a:lnSpc>
                <a:spcPct val="150000"/>
              </a:lnSpc>
              <a:buClr>
                <a:srgbClr val="FAAD1D"/>
              </a:buClr>
              <a:buFont typeface="Arial" panose="020B0604020202020204" pitchFamily="34" charset="0"/>
              <a:buChar char="•"/>
            </a:pPr>
            <a:r>
              <a:rPr lang="en-US" sz="3200" dirty="0">
                <a:solidFill>
                  <a:srgbClr val="000000"/>
                </a:solidFill>
                <a:latin typeface="Montserrat"/>
              </a:rPr>
              <a:t>Symptoms </a:t>
            </a:r>
          </a:p>
          <a:p>
            <a:pPr marL="457200" indent="-457200" defTabSz="609585">
              <a:lnSpc>
                <a:spcPct val="150000"/>
              </a:lnSpc>
              <a:buClr>
                <a:srgbClr val="FAAD1D"/>
              </a:buClr>
              <a:buFont typeface="Arial" panose="020B0604020202020204" pitchFamily="34" charset="0"/>
              <a:buChar char="•"/>
            </a:pPr>
            <a:r>
              <a:rPr lang="en-US" sz="3200" dirty="0">
                <a:solidFill>
                  <a:srgbClr val="000000"/>
                </a:solidFill>
                <a:latin typeface="Montserrat"/>
              </a:rPr>
              <a:t>Diagnosis</a:t>
            </a:r>
          </a:p>
          <a:p>
            <a:pPr marL="457200" indent="-457200" defTabSz="609585">
              <a:lnSpc>
                <a:spcPct val="150000"/>
              </a:lnSpc>
              <a:buClr>
                <a:srgbClr val="FAAD1D"/>
              </a:buClr>
              <a:buFont typeface="Arial" panose="020B0604020202020204" pitchFamily="34" charset="0"/>
              <a:buChar char="•"/>
            </a:pPr>
            <a:r>
              <a:rPr lang="en-US" sz="3200" dirty="0">
                <a:solidFill>
                  <a:srgbClr val="000000"/>
                </a:solidFill>
                <a:latin typeface="Montserrat"/>
              </a:rPr>
              <a:t>Prescription Drug </a:t>
            </a:r>
          </a:p>
          <a:p>
            <a:pPr marL="457200" indent="-457200" defTabSz="609585">
              <a:lnSpc>
                <a:spcPct val="150000"/>
              </a:lnSpc>
              <a:buClr>
                <a:srgbClr val="FAAD1D"/>
              </a:buClr>
              <a:buFont typeface="Arial" panose="020B0604020202020204" pitchFamily="34" charset="0"/>
              <a:buChar char="•"/>
            </a:pPr>
            <a:r>
              <a:rPr lang="en-US" sz="3200" dirty="0">
                <a:solidFill>
                  <a:srgbClr val="000000"/>
                </a:solidFill>
                <a:latin typeface="Montserrat"/>
              </a:rPr>
              <a:t>Over-the-Counter Drug (OTC)</a:t>
            </a:r>
          </a:p>
          <a:p>
            <a:pPr marL="457200" indent="-457200" defTabSz="609585">
              <a:lnSpc>
                <a:spcPct val="150000"/>
              </a:lnSpc>
              <a:buClr>
                <a:srgbClr val="FAAD1D"/>
              </a:buClr>
              <a:buFont typeface="Arial" panose="020B0604020202020204" pitchFamily="34" charset="0"/>
              <a:buChar char="•"/>
            </a:pPr>
            <a:r>
              <a:rPr lang="en-US" sz="3200" dirty="0">
                <a:solidFill>
                  <a:srgbClr val="000000"/>
                </a:solidFill>
                <a:latin typeface="Montserrat"/>
              </a:rPr>
              <a:t>Drug Facts Label</a:t>
            </a:r>
          </a:p>
          <a:p>
            <a:pPr marL="457200" indent="-457200" defTabSz="609585">
              <a:lnSpc>
                <a:spcPct val="150000"/>
              </a:lnSpc>
              <a:buClr>
                <a:srgbClr val="FAAD1D"/>
              </a:buClr>
              <a:buFont typeface="Arial" panose="020B0604020202020204" pitchFamily="34" charset="0"/>
              <a:buChar char="•"/>
            </a:pPr>
            <a:r>
              <a:rPr lang="en-US" sz="3200" dirty="0">
                <a:solidFill>
                  <a:srgbClr val="000000"/>
                </a:solidFill>
                <a:latin typeface="Montserrat"/>
              </a:rPr>
              <a:t>Vaccine</a:t>
            </a:r>
          </a:p>
        </p:txBody>
      </p:sp>
    </p:spTree>
    <p:extLst>
      <p:ext uri="{BB962C8B-B14F-4D97-AF65-F5344CB8AC3E}">
        <p14:creationId xmlns:p14="http://schemas.microsoft.com/office/powerpoint/2010/main" val="17108832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9" name="Shape 69"/>
          <p:cNvSpPr txBox="1">
            <a:spLocks noGrp="1"/>
          </p:cNvSpPr>
          <p:nvPr>
            <p:ph idx="1"/>
          </p:nvPr>
        </p:nvSpPr>
        <p:spPr>
          <a:xfrm>
            <a:off x="284252" y="2408142"/>
            <a:ext cx="11709114" cy="1555559"/>
          </a:xfrm>
          <a:prstGeom prst="rect">
            <a:avLst/>
          </a:prstGeom>
        </p:spPr>
        <p:txBody>
          <a:bodyPr spcFirstLastPara="1" vert="horz" wrap="square" lIns="121900" tIns="121900" rIns="121900" bIns="121900" rtlCol="0" anchor="t" anchorCtr="0">
            <a:noAutofit/>
          </a:bodyPr>
          <a:lstStyle/>
          <a:p>
            <a:pPr marL="0" indent="0" algn="ctr">
              <a:lnSpc>
                <a:spcPct val="100000"/>
              </a:lnSpc>
              <a:spcBef>
                <a:spcPts val="600"/>
              </a:spcBef>
              <a:buNone/>
            </a:pPr>
            <a:r>
              <a:rPr lang="en" sz="3200" b="1" dirty="0">
                <a:solidFill>
                  <a:srgbClr val="000000"/>
                </a:solidFill>
                <a:latin typeface="Montserrat"/>
                <a:ea typeface="Calibri"/>
                <a:cs typeface="Calibri"/>
                <a:sym typeface="Calibri"/>
              </a:rPr>
              <a:t>Jackie</a:t>
            </a:r>
            <a:endParaRPr sz="3200" b="1" dirty="0">
              <a:solidFill>
                <a:srgbClr val="000000"/>
              </a:solidFill>
              <a:latin typeface="Montserrat"/>
              <a:ea typeface="Calibri"/>
              <a:cs typeface="Calibri"/>
              <a:sym typeface="Calibri"/>
            </a:endParaRPr>
          </a:p>
          <a:p>
            <a:pPr marL="0" indent="0" algn="ctr">
              <a:lnSpc>
                <a:spcPct val="100000"/>
              </a:lnSpc>
              <a:spcBef>
                <a:spcPts val="600"/>
              </a:spcBef>
              <a:spcAft>
                <a:spcPts val="2133"/>
              </a:spcAft>
              <a:buNone/>
            </a:pPr>
            <a:r>
              <a:rPr lang="en" sz="3200" dirty="0">
                <a:solidFill>
                  <a:srgbClr val="000000"/>
                </a:solidFill>
                <a:latin typeface="Montserrat"/>
                <a:ea typeface="Calibri"/>
                <a:cs typeface="Calibri"/>
                <a:sym typeface="Calibri"/>
              </a:rPr>
              <a:t>“I have had itchy eyes, I have been sneezing all the time, a really stuffy nose, and a cough.” </a:t>
            </a:r>
            <a:endParaRPr sz="3200" dirty="0">
              <a:solidFill>
                <a:srgbClr val="000000"/>
              </a:solidFill>
              <a:latin typeface="Montserrat"/>
              <a:ea typeface="Calibri"/>
              <a:cs typeface="Calibri"/>
              <a:sym typeface="Calibri"/>
            </a:endParaRPr>
          </a:p>
        </p:txBody>
      </p:sp>
      <p:sp>
        <p:nvSpPr>
          <p:cNvPr id="72" name="Shape 72"/>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pPr defTabSz="609585"/>
            <a:fld id="{00000000-1234-1234-1234-123412341234}" type="slidenum">
              <a:rPr lang="en">
                <a:solidFill>
                  <a:srgbClr val="90C226"/>
                </a:solidFill>
                <a:latin typeface="Trebuchet MS" panose="020B0603020202020204"/>
              </a:rPr>
              <a:pPr defTabSz="609585"/>
              <a:t>3</a:t>
            </a:fld>
            <a:endParaRPr dirty="0">
              <a:solidFill>
                <a:srgbClr val="90C226"/>
              </a:solidFill>
              <a:latin typeface="Trebuchet MS" panose="020B0603020202020204"/>
            </a:endParaRPr>
          </a:p>
        </p:txBody>
      </p:sp>
      <p:sp>
        <p:nvSpPr>
          <p:cNvPr id="11" name="Title 10"/>
          <p:cNvSpPr>
            <a:spLocks noGrp="1"/>
          </p:cNvSpPr>
          <p:nvPr>
            <p:ph type="ctrTitle"/>
          </p:nvPr>
        </p:nvSpPr>
        <p:spPr>
          <a:xfrm>
            <a:off x="838200" y="1202121"/>
            <a:ext cx="10515600" cy="732508"/>
          </a:xfrm>
          <a:prstGeom prst="rect">
            <a:avLst/>
          </a:prstGeom>
          <a:noFill/>
          <a:effectLst/>
        </p:spPr>
        <p:txBody>
          <a:bodyPr spcFirstLastPara="1" vert="horz" wrap="square" lIns="121920" tIns="60960" rIns="121920" bIns="60960" rtlCol="0" anchor="b" anchorCtr="0">
            <a:spAutoFit/>
          </a:bodyPr>
          <a:lstStyle/>
          <a:p>
            <a:r>
              <a:rPr lang="en-US" dirty="0">
                <a:ln w="0"/>
                <a:solidFill>
                  <a:srgbClr val="FAAD1D"/>
                </a:solidFill>
              </a:rPr>
              <a:t>Who will get the best care?</a:t>
            </a:r>
          </a:p>
        </p:txBody>
      </p:sp>
      <p:sp>
        <p:nvSpPr>
          <p:cNvPr id="70" name="Shape 70"/>
          <p:cNvSpPr txBox="1">
            <a:spLocks noGrp="1"/>
          </p:cNvSpPr>
          <p:nvPr>
            <p:ph type="body" idx="4294967295"/>
          </p:nvPr>
        </p:nvSpPr>
        <p:spPr>
          <a:xfrm>
            <a:off x="198634" y="4916185"/>
            <a:ext cx="11794732" cy="1692149"/>
          </a:xfrm>
          <a:prstGeom prst="rect">
            <a:avLst/>
          </a:prstGeom>
        </p:spPr>
        <p:txBody>
          <a:bodyPr spcFirstLastPara="1" vert="horz" wrap="square" lIns="121900" tIns="121900" rIns="121900" bIns="121900" rtlCol="0" anchor="t" anchorCtr="0">
            <a:noAutofit/>
          </a:bodyPr>
          <a:lstStyle/>
          <a:p>
            <a:pPr marL="0" indent="0" algn="ctr">
              <a:lnSpc>
                <a:spcPct val="100000"/>
              </a:lnSpc>
              <a:spcBef>
                <a:spcPts val="600"/>
              </a:spcBef>
              <a:buNone/>
            </a:pPr>
            <a:r>
              <a:rPr lang="en" sz="3200" b="1" dirty="0">
                <a:solidFill>
                  <a:srgbClr val="000000"/>
                </a:solidFill>
                <a:latin typeface="Montserrat"/>
                <a:ea typeface="Calibri"/>
                <a:cs typeface="Calibri"/>
                <a:sym typeface="Calibri"/>
              </a:rPr>
              <a:t>Sarah</a:t>
            </a:r>
            <a:endParaRPr sz="3200" b="1" dirty="0">
              <a:solidFill>
                <a:srgbClr val="000000"/>
              </a:solidFill>
              <a:latin typeface="Montserrat"/>
              <a:ea typeface="Calibri"/>
              <a:cs typeface="Calibri"/>
              <a:sym typeface="Calibri"/>
            </a:endParaRPr>
          </a:p>
          <a:p>
            <a:pPr marL="0" indent="0" algn="ctr">
              <a:lnSpc>
                <a:spcPct val="100000"/>
              </a:lnSpc>
              <a:spcBef>
                <a:spcPts val="600"/>
              </a:spcBef>
              <a:spcAft>
                <a:spcPts val="2133"/>
              </a:spcAft>
              <a:buNone/>
            </a:pPr>
            <a:r>
              <a:rPr lang="en" sz="3200" dirty="0">
                <a:solidFill>
                  <a:srgbClr val="000000"/>
                </a:solidFill>
                <a:latin typeface="Montserrat"/>
                <a:ea typeface="Calibri"/>
                <a:cs typeface="Calibri"/>
                <a:sym typeface="Calibri"/>
              </a:rPr>
              <a:t>“I have been feeling really weird for the past few days.”</a:t>
            </a:r>
            <a:endParaRPr sz="3200" dirty="0">
              <a:solidFill>
                <a:srgbClr val="000000"/>
              </a:solidFill>
              <a:latin typeface="Montserrat"/>
              <a:ea typeface="Calibri"/>
              <a:cs typeface="Calibri"/>
              <a:sym typeface="Calibri"/>
            </a:endParaRPr>
          </a:p>
        </p:txBody>
      </p:sp>
      <p:sp>
        <p:nvSpPr>
          <p:cNvPr id="71" name="Shape 71"/>
          <p:cNvSpPr txBox="1"/>
          <p:nvPr/>
        </p:nvSpPr>
        <p:spPr>
          <a:xfrm>
            <a:off x="5452009" y="3839596"/>
            <a:ext cx="1373600" cy="1274000"/>
          </a:xfrm>
          <a:prstGeom prst="rect">
            <a:avLst/>
          </a:prstGeom>
          <a:noFill/>
          <a:ln>
            <a:noFill/>
          </a:ln>
        </p:spPr>
        <p:txBody>
          <a:bodyPr spcFirstLastPara="1" wrap="square" lIns="121900" tIns="121900" rIns="121900" bIns="121900" anchor="ctr" anchorCtr="0">
            <a:noAutofit/>
          </a:bodyPr>
          <a:lstStyle/>
          <a:p>
            <a:pPr algn="ctr" defTabSz="609585"/>
            <a:r>
              <a:rPr lang="en" sz="3200" b="1" dirty="0">
                <a:solidFill>
                  <a:srgbClr val="000000"/>
                </a:solidFill>
                <a:latin typeface="Montserrat"/>
              </a:rPr>
              <a:t>vs.</a:t>
            </a:r>
            <a:endParaRPr sz="3200" b="1" dirty="0">
              <a:solidFill>
                <a:srgbClr val="000000"/>
              </a:solidFill>
              <a:latin typeface="Montserrat"/>
            </a:endParaRPr>
          </a:p>
        </p:txBody>
      </p:sp>
    </p:spTree>
    <p:extLst>
      <p:ext uri="{BB962C8B-B14F-4D97-AF65-F5344CB8AC3E}">
        <p14:creationId xmlns:p14="http://schemas.microsoft.com/office/powerpoint/2010/main" val="1426882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1000"/>
                                        <p:tgtEl>
                                          <p:spTgt spid="69"/>
                                        </p:tgtEl>
                                        <p:attrNameLst>
                                          <p:attrName>ppt_w</p:attrName>
                                        </p:attrNameLst>
                                      </p:cBhvr>
                                      <p:tavLst>
                                        <p:tav tm="0">
                                          <p:val>
                                            <p:strVal val="0"/>
                                          </p:val>
                                        </p:tav>
                                        <p:tav tm="100000">
                                          <p:val>
                                            <p:strVal val="#ppt_w"/>
                                          </p:val>
                                        </p:tav>
                                      </p:tavLst>
                                    </p:anim>
                                    <p:anim calcmode="lin" valueType="num">
                                      <p:cBhvr additive="base">
                                        <p:cTn id="8" dur="1000"/>
                                        <p:tgtEl>
                                          <p:spTgt spid="69"/>
                                        </p:tgtEl>
                                        <p:attrNameLst>
                                          <p:attrName>ppt_h</p:attrName>
                                        </p:attrNameLst>
                                      </p:cBhvr>
                                      <p:tavLst>
                                        <p:tav tm="0">
                                          <p:val>
                                            <p:strVal val="0"/>
                                          </p:val>
                                        </p:tav>
                                        <p:tav tm="100000">
                                          <p:val>
                                            <p:strVal val="#ppt_h"/>
                                          </p:val>
                                        </p:tav>
                                      </p:tavLst>
                                    </p:anim>
                                  </p:childTnLst>
                                </p:cTn>
                              </p:par>
                            </p:childTnLst>
                          </p:cTn>
                        </p:par>
                        <p:par>
                          <p:cTn id="9" fill="hold">
                            <p:stCondLst>
                              <p:cond delay="1000"/>
                            </p:stCondLst>
                            <p:childTnLst>
                              <p:par>
                                <p:cTn id="10" presetID="23" presetClass="entr" presetSubtype="16" fill="hold" nodeType="afterEffect">
                                  <p:stCondLst>
                                    <p:cond delay="0"/>
                                  </p:stCondLst>
                                  <p:childTnLst>
                                    <p:set>
                                      <p:cBhvr>
                                        <p:cTn id="11" dur="1" fill="hold">
                                          <p:stCondLst>
                                            <p:cond delay="0"/>
                                          </p:stCondLst>
                                        </p:cTn>
                                        <p:tgtEl>
                                          <p:spTgt spid="70"/>
                                        </p:tgtEl>
                                        <p:attrNameLst>
                                          <p:attrName>style.visibility</p:attrName>
                                        </p:attrNameLst>
                                      </p:cBhvr>
                                      <p:to>
                                        <p:strVal val="visible"/>
                                      </p:to>
                                    </p:set>
                                    <p:anim calcmode="lin" valueType="num">
                                      <p:cBhvr additive="base">
                                        <p:cTn id="12" dur="1000"/>
                                        <p:tgtEl>
                                          <p:spTgt spid="70"/>
                                        </p:tgtEl>
                                        <p:attrNameLst>
                                          <p:attrName>ppt_w</p:attrName>
                                        </p:attrNameLst>
                                      </p:cBhvr>
                                      <p:tavLst>
                                        <p:tav tm="0">
                                          <p:val>
                                            <p:strVal val="0"/>
                                          </p:val>
                                        </p:tav>
                                        <p:tav tm="100000">
                                          <p:val>
                                            <p:strVal val="#ppt_w"/>
                                          </p:val>
                                        </p:tav>
                                      </p:tavLst>
                                    </p:anim>
                                    <p:anim calcmode="lin" valueType="num">
                                      <p:cBhvr additive="base">
                                        <p:cTn id="13" dur="1000"/>
                                        <p:tgtEl>
                                          <p:spTgt spid="70"/>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 name="Title 6"/>
          <p:cNvSpPr>
            <a:spLocks noGrp="1"/>
          </p:cNvSpPr>
          <p:nvPr>
            <p:ph type="ctrTitle"/>
          </p:nvPr>
        </p:nvSpPr>
        <p:spPr>
          <a:xfrm>
            <a:off x="838200" y="1202121"/>
            <a:ext cx="10515600" cy="732508"/>
          </a:xfrm>
          <a:prstGeom prst="rect">
            <a:avLst/>
          </a:prstGeom>
          <a:noFill/>
        </p:spPr>
        <p:txBody>
          <a:bodyPr spcFirstLastPara="1" vert="horz" wrap="square" lIns="121920" tIns="60960" rIns="121920" bIns="60960" rtlCol="0" anchor="b" anchorCtr="0">
            <a:spAutoFit/>
          </a:bodyPr>
          <a:lstStyle/>
          <a:p>
            <a:r>
              <a:rPr lang="en-US" dirty="0">
                <a:ln w="0"/>
                <a:solidFill>
                  <a:srgbClr val="FAAD1D"/>
                </a:solidFill>
              </a:rPr>
              <a:t>Allergies &amp; Diagnoses</a:t>
            </a:r>
          </a:p>
        </p:txBody>
      </p:sp>
      <p:sp>
        <p:nvSpPr>
          <p:cNvPr id="79" name="Shape 79"/>
          <p:cNvSpPr txBox="1">
            <a:spLocks noGrp="1"/>
          </p:cNvSpPr>
          <p:nvPr>
            <p:ph type="subTitle" idx="1"/>
          </p:nvPr>
        </p:nvSpPr>
        <p:spPr>
          <a:xfrm>
            <a:off x="0" y="2618547"/>
            <a:ext cx="11168009" cy="4163253"/>
          </a:xfrm>
          <a:prstGeom prst="rect">
            <a:avLst/>
          </a:prstGeom>
        </p:spPr>
        <p:txBody>
          <a:bodyPr spcFirstLastPara="1" vert="horz" wrap="square" lIns="121900" tIns="121900" rIns="121900" bIns="121900" rtlCol="0" anchor="t" anchorCtr="0">
            <a:noAutofit/>
          </a:bodyPr>
          <a:lstStyle/>
          <a:p>
            <a:pPr marL="965187" indent="-457200">
              <a:lnSpc>
                <a:spcPct val="100000"/>
              </a:lnSpc>
              <a:spcBef>
                <a:spcPts val="600"/>
              </a:spcBef>
              <a:buClr>
                <a:srgbClr val="FAAD1D"/>
              </a:buClr>
              <a:buSzPts val="3000"/>
              <a:buFont typeface="Arial" panose="020B0604020202020204" pitchFamily="34" charset="0"/>
              <a:buChar char="•"/>
            </a:pPr>
            <a:r>
              <a:rPr lang="en" sz="3200" dirty="0">
                <a:solidFill>
                  <a:srgbClr val="000000"/>
                </a:solidFill>
                <a:latin typeface="Montserrat"/>
                <a:ea typeface="Calibri"/>
                <a:cs typeface="Calibri"/>
                <a:sym typeface="Calibri"/>
              </a:rPr>
              <a:t>Provider will identify health condition based on symptoms  </a:t>
            </a:r>
          </a:p>
          <a:p>
            <a:pPr marL="507987">
              <a:lnSpc>
                <a:spcPct val="100000"/>
              </a:lnSpc>
              <a:spcBef>
                <a:spcPts val="600"/>
              </a:spcBef>
              <a:buClr>
                <a:srgbClr val="FAAD1D"/>
              </a:buClr>
              <a:buSzPts val="3000"/>
            </a:pPr>
            <a:endParaRPr lang="en" sz="3200" i="1" dirty="0">
              <a:solidFill>
                <a:srgbClr val="000000"/>
              </a:solidFill>
              <a:latin typeface="Montserrat"/>
              <a:ea typeface="Calibri"/>
              <a:cs typeface="Calibri"/>
              <a:sym typeface="Calibri"/>
            </a:endParaRPr>
          </a:p>
          <a:p>
            <a:pPr marL="507987">
              <a:lnSpc>
                <a:spcPct val="100000"/>
              </a:lnSpc>
              <a:spcBef>
                <a:spcPts val="600"/>
              </a:spcBef>
              <a:buClr>
                <a:srgbClr val="FAAD1D"/>
              </a:buClr>
              <a:buSzPts val="3000"/>
            </a:pPr>
            <a:r>
              <a:rPr lang="en" sz="3200" i="1" dirty="0">
                <a:solidFill>
                  <a:srgbClr val="000000"/>
                </a:solidFill>
                <a:latin typeface="Montserrat"/>
                <a:ea typeface="Calibri"/>
                <a:cs typeface="Calibri"/>
                <a:sym typeface="Calibri"/>
              </a:rPr>
              <a:t>**Need to share allergies to rule them out during diagnosis**</a:t>
            </a:r>
            <a:endParaRPr sz="3200" i="1" dirty="0">
              <a:solidFill>
                <a:srgbClr val="000000"/>
              </a:solidFill>
              <a:latin typeface="Montserrat"/>
              <a:ea typeface="Calibri"/>
              <a:cs typeface="Calibri"/>
              <a:sym typeface="Calibri"/>
            </a:endParaRPr>
          </a:p>
          <a:p>
            <a:pPr marL="965187" indent="-457200">
              <a:lnSpc>
                <a:spcPct val="100000"/>
              </a:lnSpc>
              <a:spcBef>
                <a:spcPts val="600"/>
              </a:spcBef>
              <a:buClr>
                <a:srgbClr val="FAAD1D"/>
              </a:buClr>
              <a:buSzPts val="3000"/>
              <a:buFont typeface="Arial" panose="020B0604020202020204" pitchFamily="34" charset="0"/>
              <a:buChar char="•"/>
            </a:pPr>
            <a:r>
              <a:rPr lang="en" sz="3200" dirty="0">
                <a:solidFill>
                  <a:srgbClr val="000000"/>
                </a:solidFill>
                <a:latin typeface="Montserrat"/>
                <a:ea typeface="Calibri"/>
                <a:cs typeface="Calibri"/>
                <a:sym typeface="Calibri"/>
              </a:rPr>
              <a:t>Decide treatment options and provide a plan to manage any conditions you have</a:t>
            </a:r>
            <a:endParaRPr sz="3200" dirty="0">
              <a:solidFill>
                <a:srgbClr val="000000"/>
              </a:solidFill>
              <a:latin typeface="Montserrat"/>
              <a:ea typeface="Calibri"/>
              <a:cs typeface="Calibri"/>
              <a:sym typeface="Calibri"/>
            </a:endParaRPr>
          </a:p>
        </p:txBody>
      </p:sp>
      <p:sp>
        <p:nvSpPr>
          <p:cNvPr id="80" name="Shape 80"/>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pPr defTabSz="609585"/>
            <a:fld id="{00000000-1234-1234-1234-123412341234}" type="slidenum">
              <a:rPr lang="en">
                <a:solidFill>
                  <a:srgbClr val="90C226"/>
                </a:solidFill>
                <a:latin typeface="Trebuchet MS" panose="020B0603020202020204"/>
              </a:rPr>
              <a:pPr defTabSz="609585"/>
              <a:t>4</a:t>
            </a:fld>
            <a:endParaRPr dirty="0">
              <a:solidFill>
                <a:srgbClr val="90C226"/>
              </a:solidFill>
              <a:latin typeface="Trebuchet MS" panose="020B0603020202020204"/>
            </a:endParaRPr>
          </a:p>
        </p:txBody>
      </p:sp>
    </p:spTree>
    <p:extLst>
      <p:ext uri="{BB962C8B-B14F-4D97-AF65-F5344CB8AC3E}">
        <p14:creationId xmlns:p14="http://schemas.microsoft.com/office/powerpoint/2010/main" val="22693583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12" name="Title 11"/>
          <p:cNvSpPr>
            <a:spLocks noGrp="1"/>
          </p:cNvSpPr>
          <p:nvPr>
            <p:ph type="ctrTitle"/>
          </p:nvPr>
        </p:nvSpPr>
        <p:spPr>
          <a:xfrm>
            <a:off x="838200" y="1202121"/>
            <a:ext cx="10515600" cy="732508"/>
          </a:xfrm>
          <a:prstGeom prst="rect">
            <a:avLst/>
          </a:prstGeom>
          <a:noFill/>
          <a:effectLst/>
        </p:spPr>
        <p:txBody>
          <a:bodyPr spcFirstLastPara="1" vert="horz" wrap="square" lIns="121920" tIns="60960" rIns="121920" bIns="60960" rtlCol="0" anchor="b" anchorCtr="0">
            <a:spAutoFit/>
          </a:bodyPr>
          <a:lstStyle/>
          <a:p>
            <a:r>
              <a:rPr lang="en-US" dirty="0">
                <a:ln w="0"/>
                <a:solidFill>
                  <a:srgbClr val="FAAD1D"/>
                </a:solidFill>
              </a:rPr>
              <a:t>Responsible Medication Use</a:t>
            </a:r>
          </a:p>
        </p:txBody>
      </p:sp>
      <p:sp>
        <p:nvSpPr>
          <p:cNvPr id="87" name="Shape 87"/>
          <p:cNvSpPr txBox="1">
            <a:spLocks noGrp="1"/>
          </p:cNvSpPr>
          <p:nvPr>
            <p:ph type="subTitle" idx="1"/>
          </p:nvPr>
        </p:nvSpPr>
        <p:spPr>
          <a:prstGeom prst="rect">
            <a:avLst/>
          </a:prstGeom>
        </p:spPr>
        <p:txBody>
          <a:bodyPr spcFirstLastPara="1" vert="horz" wrap="square" lIns="121900" tIns="121900" rIns="121900" bIns="121900" rtlCol="0" anchor="t" anchorCtr="0">
            <a:noAutofit/>
          </a:bodyPr>
          <a:lstStyle/>
          <a:p>
            <a:pPr marL="457200" indent="-457200">
              <a:lnSpc>
                <a:spcPct val="100000"/>
              </a:lnSpc>
              <a:spcBef>
                <a:spcPts val="600"/>
              </a:spcBef>
              <a:buClr>
                <a:srgbClr val="FAAD1D"/>
              </a:buClr>
              <a:buSzPts val="4000"/>
              <a:buFont typeface="Arial" panose="020B0604020202020204" pitchFamily="34" charset="0"/>
              <a:buChar char="•"/>
            </a:pPr>
            <a:r>
              <a:rPr lang="en" sz="3200" dirty="0">
                <a:solidFill>
                  <a:srgbClr val="000000"/>
                </a:solidFill>
                <a:latin typeface="Montserrat"/>
                <a:ea typeface="Calibri"/>
                <a:cs typeface="Times New Roman" panose="02020603050405020304" pitchFamily="18" charset="0"/>
                <a:sym typeface="Calibri"/>
              </a:rPr>
              <a:t>Understand what you are taking and what it treats</a:t>
            </a:r>
            <a:endParaRPr sz="3200" dirty="0">
              <a:solidFill>
                <a:srgbClr val="000000"/>
              </a:solidFill>
              <a:latin typeface="Montserrat"/>
              <a:ea typeface="Calibri"/>
              <a:cs typeface="Times New Roman" panose="02020603050405020304" pitchFamily="18" charset="0"/>
              <a:sym typeface="Calibri"/>
            </a:endParaRPr>
          </a:p>
        </p:txBody>
      </p:sp>
      <p:sp>
        <p:nvSpPr>
          <p:cNvPr id="89" name="Shape 89"/>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pPr defTabSz="609585"/>
            <a:fld id="{00000000-1234-1234-1234-123412341234}" type="slidenum">
              <a:rPr lang="en">
                <a:solidFill>
                  <a:srgbClr val="90C226"/>
                </a:solidFill>
                <a:latin typeface="Trebuchet MS" panose="020B0603020202020204"/>
              </a:rPr>
              <a:pPr defTabSz="609585"/>
              <a:t>5</a:t>
            </a:fld>
            <a:endParaRPr dirty="0">
              <a:solidFill>
                <a:srgbClr val="90C226"/>
              </a:solidFill>
              <a:latin typeface="Trebuchet MS" panose="020B0603020202020204"/>
            </a:endParaRPr>
          </a:p>
        </p:txBody>
      </p:sp>
      <p:sp>
        <p:nvSpPr>
          <p:cNvPr id="88" name="Shape 88"/>
          <p:cNvSpPr txBox="1"/>
          <p:nvPr/>
        </p:nvSpPr>
        <p:spPr>
          <a:xfrm>
            <a:off x="838200" y="2618547"/>
            <a:ext cx="6338800" cy="1713200"/>
          </a:xfrm>
          <a:prstGeom prst="rect">
            <a:avLst/>
          </a:prstGeom>
          <a:noFill/>
          <a:ln>
            <a:noFill/>
          </a:ln>
        </p:spPr>
        <p:txBody>
          <a:bodyPr spcFirstLastPara="1" wrap="square" lIns="121900" tIns="121900" rIns="121900" bIns="121900" anchor="t" anchorCtr="0">
            <a:noAutofit/>
          </a:bodyPr>
          <a:lstStyle/>
          <a:p>
            <a:pPr marL="609585" indent="-643451" defTabSz="609585">
              <a:spcBef>
                <a:spcPts val="600"/>
              </a:spcBef>
              <a:buClr>
                <a:srgbClr val="FAAD1D"/>
              </a:buClr>
              <a:buSzPts val="4000"/>
              <a:buFont typeface="Arial" panose="020B0604020202020204" pitchFamily="34" charset="0"/>
              <a:buChar char="•"/>
            </a:pPr>
            <a:r>
              <a:rPr lang="en" sz="3200" dirty="0">
                <a:solidFill>
                  <a:srgbClr val="000000"/>
                </a:solidFill>
                <a:latin typeface="Montserrat"/>
              </a:rPr>
              <a:t>Prescription and OTC drug labels contain important information</a:t>
            </a:r>
            <a:endParaRPr sz="3200" dirty="0">
              <a:solidFill>
                <a:srgbClr val="000000"/>
              </a:solidFill>
              <a:latin typeface="Montserrat"/>
            </a:endParaRPr>
          </a:p>
        </p:txBody>
      </p:sp>
      <p:pic>
        <p:nvPicPr>
          <p:cNvPr id="91" name="Shape 91" descr="16696250_Alt02.jpg"/>
          <p:cNvPicPr preferRelativeResize="0"/>
          <p:nvPr/>
        </p:nvPicPr>
        <p:blipFill>
          <a:blip r:embed="rId3">
            <a:alphaModFix/>
          </a:blip>
          <a:stretch>
            <a:fillRect/>
          </a:stretch>
        </p:blipFill>
        <p:spPr>
          <a:xfrm>
            <a:off x="9414800" y="3165651"/>
            <a:ext cx="2067600" cy="2067600"/>
          </a:xfrm>
          <a:prstGeom prst="rect">
            <a:avLst/>
          </a:prstGeom>
          <a:noFill/>
          <a:ln>
            <a:noFill/>
          </a:ln>
        </p:spPr>
      </p:pic>
      <p:pic>
        <p:nvPicPr>
          <p:cNvPr id="92" name="Shape 92" descr="79639d4846dd45d6a9691a9ba2932382.jpg"/>
          <p:cNvPicPr preferRelativeResize="0"/>
          <p:nvPr/>
        </p:nvPicPr>
        <p:blipFill>
          <a:blip r:embed="rId4">
            <a:alphaModFix/>
          </a:blip>
          <a:stretch>
            <a:fillRect/>
          </a:stretch>
        </p:blipFill>
        <p:spPr>
          <a:xfrm>
            <a:off x="7120918" y="2441800"/>
            <a:ext cx="2141300" cy="3515301"/>
          </a:xfrm>
          <a:prstGeom prst="rect">
            <a:avLst/>
          </a:prstGeom>
          <a:noFill/>
          <a:ln>
            <a:noFill/>
          </a:ln>
        </p:spPr>
      </p:pic>
      <p:pic>
        <p:nvPicPr>
          <p:cNvPr id="93" name="Shape 93" descr="Kahoot-logo.png">
            <a:hlinkClick r:id="rId5"/>
          </p:cNvPr>
          <p:cNvPicPr preferRelativeResize="0"/>
          <p:nvPr/>
        </p:nvPicPr>
        <p:blipFill>
          <a:blip r:embed="rId6">
            <a:alphaModFix/>
          </a:blip>
          <a:stretch>
            <a:fillRect/>
          </a:stretch>
        </p:blipFill>
        <p:spPr>
          <a:xfrm>
            <a:off x="3852591" y="2662425"/>
            <a:ext cx="3525455" cy="2727217"/>
          </a:xfrm>
          <a:prstGeom prst="rect">
            <a:avLst/>
          </a:prstGeom>
          <a:noFill/>
          <a:ln>
            <a:noFill/>
          </a:ln>
        </p:spPr>
      </p:pic>
    </p:spTree>
    <p:extLst>
      <p:ext uri="{BB962C8B-B14F-4D97-AF65-F5344CB8AC3E}">
        <p14:creationId xmlns:p14="http://schemas.microsoft.com/office/powerpoint/2010/main" val="1155688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87"/>
                                        </p:tgtEl>
                                      </p:cBhvr>
                                    </p:animEffect>
                                    <p:set>
                                      <p:cBhvr>
                                        <p:cTn id="7" dur="1" fill="hold">
                                          <p:stCondLst>
                                            <p:cond delay="1000"/>
                                          </p:stCondLst>
                                        </p:cTn>
                                        <p:tgtEl>
                                          <p:spTgt spid="87"/>
                                        </p:tgtEl>
                                        <p:attrNameLst>
                                          <p:attrName>style.visibility</p:attrName>
                                        </p:attrNameLst>
                                      </p:cBhvr>
                                      <p:to>
                                        <p:strVal val="hidden"/>
                                      </p:to>
                                    </p:set>
                                  </p:childTnLst>
                                </p:cTn>
                              </p:par>
                              <p:par>
                                <p:cTn id="8" presetID="1" presetClass="exit" presetSubtype="0" fill="hold" grpId="0" nodeType="withEffect">
                                  <p:stCondLst>
                                    <p:cond delay="0"/>
                                  </p:stCondLst>
                                  <p:childTnLst>
                                    <p:set>
                                      <p:cBhvr>
                                        <p:cTn id="9" dur="1" fill="hold">
                                          <p:stCondLst>
                                            <p:cond delay="0"/>
                                          </p:stCondLst>
                                        </p:cTn>
                                        <p:tgtEl>
                                          <p:spTgt spid="87">
                                            <p:txEl>
                                              <p:pRg st="0" end="0"/>
                                            </p:txEl>
                                          </p:spTgt>
                                        </p:tgtEl>
                                        <p:attrNameLst>
                                          <p:attrName>style.visibility</p:attrName>
                                        </p:attrNameLst>
                                      </p:cBhvr>
                                      <p:to>
                                        <p:strVal val="hidden"/>
                                      </p:to>
                                    </p:set>
                                  </p:childTnLst>
                                </p:cTn>
                              </p:par>
                            </p:childTnLst>
                          </p:cTn>
                        </p:par>
                        <p:par>
                          <p:cTn id="10" fill="hold">
                            <p:stCondLst>
                              <p:cond delay="1001"/>
                            </p:stCondLst>
                            <p:childTnLst>
                              <p:par>
                                <p:cTn id="11" presetID="10" presetClass="entr" presetSubtype="0" fill="hold" nodeType="afterEffect">
                                  <p:stCondLst>
                                    <p:cond delay="0"/>
                                  </p:stCondLst>
                                  <p:childTnLst>
                                    <p:set>
                                      <p:cBhvr>
                                        <p:cTn id="12" dur="1" fill="hold">
                                          <p:stCondLst>
                                            <p:cond delay="0"/>
                                          </p:stCondLst>
                                        </p:cTn>
                                        <p:tgtEl>
                                          <p:spTgt spid="88"/>
                                        </p:tgtEl>
                                        <p:attrNameLst>
                                          <p:attrName>style.visibility</p:attrName>
                                        </p:attrNameLst>
                                      </p:cBhvr>
                                      <p:to>
                                        <p:strVal val="visible"/>
                                      </p:to>
                                    </p:set>
                                    <p:animEffect transition="in" filter="fade">
                                      <p:cBhvr>
                                        <p:cTn id="13" dur="1000"/>
                                        <p:tgtEl>
                                          <p:spTgt spid="88"/>
                                        </p:tgtEl>
                                      </p:cBhvr>
                                    </p:animEffect>
                                  </p:childTnLst>
                                </p:cTn>
                              </p:par>
                              <p:par>
                                <p:cTn id="14" presetID="10" presetClass="entr" presetSubtype="0" fill="hold" nodeType="withEffect">
                                  <p:stCondLst>
                                    <p:cond delay="0"/>
                                  </p:stCondLst>
                                  <p:childTnLst>
                                    <p:set>
                                      <p:cBhvr>
                                        <p:cTn id="15" dur="1" fill="hold">
                                          <p:stCondLst>
                                            <p:cond delay="0"/>
                                          </p:stCondLst>
                                        </p:cTn>
                                        <p:tgtEl>
                                          <p:spTgt spid="92"/>
                                        </p:tgtEl>
                                        <p:attrNameLst>
                                          <p:attrName>style.visibility</p:attrName>
                                        </p:attrNameLst>
                                      </p:cBhvr>
                                      <p:to>
                                        <p:strVal val="visible"/>
                                      </p:to>
                                    </p:set>
                                    <p:animEffect transition="in" filter="fade">
                                      <p:cBhvr>
                                        <p:cTn id="16" dur="1000"/>
                                        <p:tgtEl>
                                          <p:spTgt spid="92"/>
                                        </p:tgtEl>
                                      </p:cBhvr>
                                    </p:animEffect>
                                  </p:childTnLst>
                                </p:cTn>
                              </p:par>
                              <p:par>
                                <p:cTn id="17" presetID="10" presetClass="entr" presetSubtype="0" fill="hold" nodeType="withEffect">
                                  <p:stCondLst>
                                    <p:cond delay="0"/>
                                  </p:stCondLst>
                                  <p:childTnLst>
                                    <p:set>
                                      <p:cBhvr>
                                        <p:cTn id="18" dur="1" fill="hold">
                                          <p:stCondLst>
                                            <p:cond delay="0"/>
                                          </p:stCondLst>
                                        </p:cTn>
                                        <p:tgtEl>
                                          <p:spTgt spid="91"/>
                                        </p:tgtEl>
                                        <p:attrNameLst>
                                          <p:attrName>style.visibility</p:attrName>
                                        </p:attrNameLst>
                                      </p:cBhvr>
                                      <p:to>
                                        <p:strVal val="visible"/>
                                      </p:to>
                                    </p:set>
                                    <p:animEffect transition="in" filter="fade">
                                      <p:cBhvr>
                                        <p:cTn id="19" dur="1000"/>
                                        <p:tgtEl>
                                          <p:spTgt spid="91"/>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93"/>
                                        </p:tgtEl>
                                        <p:attrNameLst>
                                          <p:attrName>style.visibility</p:attrName>
                                        </p:attrNameLst>
                                      </p:cBhvr>
                                      <p:to>
                                        <p:strVal val="visible"/>
                                      </p:to>
                                    </p:set>
                                  </p:childTnLst>
                                </p:cTn>
                              </p:par>
                              <p:par>
                                <p:cTn id="24" presetID="1" presetClass="exit" presetSubtype="0" fill="hold" grpId="1" nodeType="withEffect">
                                  <p:stCondLst>
                                    <p:cond delay="0"/>
                                  </p:stCondLst>
                                  <p:childTnLst>
                                    <p:set>
                                      <p:cBhvr>
                                        <p:cTn id="25" dur="1" fill="hold">
                                          <p:stCondLst>
                                            <p:cond delay="0"/>
                                          </p:stCondLst>
                                        </p:cTn>
                                        <p:tgtEl>
                                          <p:spTgt spid="87">
                                            <p:txEl>
                                              <p:pRg st="0" end="0"/>
                                            </p:txEl>
                                          </p:spTgt>
                                        </p:tgtEl>
                                        <p:attrNameLst>
                                          <p:attrName>style.visibility</p:attrName>
                                        </p:attrNameLst>
                                      </p:cBhvr>
                                      <p:to>
                                        <p:strVal val="hidden"/>
                                      </p:to>
                                    </p:set>
                                  </p:childTnLst>
                                </p:cTn>
                              </p:par>
                              <p:par>
                                <p:cTn id="26" presetID="1" presetClass="exit" presetSubtype="0" fill="hold" grpId="0" nodeType="withEffect">
                                  <p:stCondLst>
                                    <p:cond delay="0"/>
                                  </p:stCondLst>
                                  <p:childTnLst>
                                    <p:set>
                                      <p:cBhvr>
                                        <p:cTn id="27" dur="1" fill="hold">
                                          <p:stCondLst>
                                            <p:cond delay="0"/>
                                          </p:stCondLst>
                                        </p:cTn>
                                        <p:tgtEl>
                                          <p:spTgt spid="88"/>
                                        </p:tgtEl>
                                        <p:attrNameLst>
                                          <p:attrName>style.visibility</p:attrName>
                                        </p:attrNameLst>
                                      </p:cBhvr>
                                      <p:to>
                                        <p:strVal val="hidden"/>
                                      </p:to>
                                    </p:set>
                                  </p:childTnLst>
                                </p:cTn>
                              </p:par>
                              <p:par>
                                <p:cTn id="28" presetID="1" presetClass="exit" presetSubtype="0" fill="hold" nodeType="withEffect">
                                  <p:stCondLst>
                                    <p:cond delay="0"/>
                                  </p:stCondLst>
                                  <p:childTnLst>
                                    <p:set>
                                      <p:cBhvr>
                                        <p:cTn id="29" dur="1" fill="hold">
                                          <p:stCondLst>
                                            <p:cond delay="0"/>
                                          </p:stCondLst>
                                        </p:cTn>
                                        <p:tgtEl>
                                          <p:spTgt spid="92"/>
                                        </p:tgtEl>
                                        <p:attrNameLst>
                                          <p:attrName>style.visibility</p:attrName>
                                        </p:attrNameLst>
                                      </p:cBhvr>
                                      <p:to>
                                        <p:strVal val="hidden"/>
                                      </p:to>
                                    </p:set>
                                  </p:childTnLst>
                                </p:cTn>
                              </p:par>
                              <p:par>
                                <p:cTn id="30" presetID="1" presetClass="exit" presetSubtype="0" fill="hold" nodeType="withEffect">
                                  <p:stCondLst>
                                    <p:cond delay="0"/>
                                  </p:stCondLst>
                                  <p:childTnLst>
                                    <p:set>
                                      <p:cBhvr>
                                        <p:cTn id="31" dur="1" fill="hold">
                                          <p:stCondLst>
                                            <p:cond delay="0"/>
                                          </p:stCondLst>
                                        </p:cTn>
                                        <p:tgtEl>
                                          <p:spTgt spid="9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build="p"/>
      <p:bldP spid="87" grpId="1" build="p"/>
      <p:bldP spid="8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Shape 98"/>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pPr defTabSz="609585"/>
            <a:fld id="{00000000-1234-1234-1234-123412341234}" type="slidenum">
              <a:rPr lang="en">
                <a:solidFill>
                  <a:srgbClr val="90C226"/>
                </a:solidFill>
                <a:latin typeface="Trebuchet MS" panose="020B0603020202020204"/>
              </a:rPr>
              <a:pPr defTabSz="609585"/>
              <a:t>6</a:t>
            </a:fld>
            <a:endParaRPr dirty="0">
              <a:solidFill>
                <a:srgbClr val="90C226"/>
              </a:solidFill>
              <a:latin typeface="Trebuchet MS" panose="020B0603020202020204"/>
            </a:endParaRPr>
          </a:p>
        </p:txBody>
      </p:sp>
      <p:pic>
        <p:nvPicPr>
          <p:cNvPr id="99" name="Shape 99" title="Dr House asthma inhaler">
            <a:hlinkClick r:id="rId3"/>
          </p:cNvPr>
          <p:cNvPicPr preferRelativeResize="0"/>
          <p:nvPr/>
        </p:nvPicPr>
        <p:blipFill>
          <a:blip r:embed="rId4">
            <a:alphaModFix/>
          </a:blip>
          <a:stretch>
            <a:fillRect/>
          </a:stretch>
        </p:blipFill>
        <p:spPr>
          <a:xfrm>
            <a:off x="0" y="0"/>
            <a:ext cx="12192000" cy="6858000"/>
          </a:xfrm>
          <a:prstGeom prst="rect">
            <a:avLst/>
          </a:prstGeom>
          <a:noFill/>
          <a:ln>
            <a:noFill/>
          </a:ln>
        </p:spPr>
      </p:pic>
    </p:spTree>
    <p:extLst>
      <p:ext uri="{BB962C8B-B14F-4D97-AF65-F5344CB8AC3E}">
        <p14:creationId xmlns:p14="http://schemas.microsoft.com/office/powerpoint/2010/main" val="35639007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8" name="Title 11"/>
          <p:cNvSpPr>
            <a:spLocks noGrp="1"/>
          </p:cNvSpPr>
          <p:nvPr>
            <p:ph type="ctrTitle"/>
          </p:nvPr>
        </p:nvSpPr>
        <p:spPr>
          <a:xfrm>
            <a:off x="838200" y="1202121"/>
            <a:ext cx="10515600" cy="732508"/>
          </a:xfrm>
          <a:prstGeom prst="rect">
            <a:avLst/>
          </a:prstGeom>
          <a:noFill/>
        </p:spPr>
        <p:txBody>
          <a:bodyPr spcFirstLastPara="1" vert="horz" wrap="square" lIns="121920" tIns="60960" rIns="121920" bIns="60960" rtlCol="0" anchor="b" anchorCtr="0">
            <a:spAutoFit/>
          </a:bodyPr>
          <a:lstStyle/>
          <a:p>
            <a:r>
              <a:rPr lang="en-US" dirty="0">
                <a:ln w="0"/>
                <a:solidFill>
                  <a:srgbClr val="FAAD1D"/>
                </a:solidFill>
              </a:rPr>
              <a:t>Reading Drug Labels</a:t>
            </a:r>
          </a:p>
        </p:txBody>
      </p:sp>
      <p:sp>
        <p:nvSpPr>
          <p:cNvPr id="105" name="Shape 105"/>
          <p:cNvSpPr txBox="1">
            <a:spLocks noGrp="1"/>
          </p:cNvSpPr>
          <p:nvPr>
            <p:ph type="subTitle" idx="1"/>
          </p:nvPr>
        </p:nvSpPr>
        <p:spPr>
          <a:xfrm>
            <a:off x="5109868" y="2275300"/>
            <a:ext cx="6842646" cy="3491795"/>
          </a:xfrm>
          <a:prstGeom prst="rect">
            <a:avLst/>
          </a:prstGeom>
        </p:spPr>
        <p:txBody>
          <a:bodyPr spcFirstLastPara="1" vert="horz" wrap="square" lIns="121900" tIns="121900" rIns="121900" bIns="121900" numCol="1" spcCol="0" rtlCol="0" anchor="t" anchorCtr="0">
            <a:noAutofit/>
          </a:bodyPr>
          <a:lstStyle/>
          <a:p>
            <a:pPr marL="0" indent="0">
              <a:lnSpc>
                <a:spcPct val="100000"/>
              </a:lnSpc>
              <a:spcBef>
                <a:spcPts val="600"/>
              </a:spcBef>
              <a:buSzPts val="4000"/>
              <a:buNone/>
            </a:pPr>
            <a:r>
              <a:rPr lang="en" sz="3200" dirty="0">
                <a:solidFill>
                  <a:srgbClr val="000000"/>
                </a:solidFill>
                <a:latin typeface="Montserrat"/>
                <a:ea typeface="Calibri"/>
                <a:cs typeface="Calibri"/>
                <a:sym typeface="Calibri"/>
              </a:rPr>
              <a:t>Important to read &amp; </a:t>
            </a:r>
            <a:r>
              <a:rPr lang="en" sz="3200" b="1" u="sng" dirty="0">
                <a:solidFill>
                  <a:srgbClr val="000000"/>
                </a:solidFill>
                <a:latin typeface="Montserrat"/>
                <a:ea typeface="Calibri"/>
                <a:cs typeface="Calibri"/>
                <a:sym typeface="Calibri"/>
              </a:rPr>
              <a:t>understand</a:t>
            </a:r>
            <a:r>
              <a:rPr lang="en" sz="3200" dirty="0">
                <a:solidFill>
                  <a:srgbClr val="000000"/>
                </a:solidFill>
                <a:latin typeface="Montserrat"/>
                <a:ea typeface="Calibri"/>
                <a:cs typeface="Calibri"/>
                <a:sym typeface="Calibri"/>
              </a:rPr>
              <a:t> what is printed on the label</a:t>
            </a:r>
            <a:endParaRPr sz="3200" dirty="0">
              <a:solidFill>
                <a:srgbClr val="000000"/>
              </a:solidFill>
              <a:latin typeface="Montserrat"/>
              <a:ea typeface="Calibri"/>
              <a:cs typeface="Calibri"/>
              <a:sym typeface="Calibri"/>
            </a:endParaRPr>
          </a:p>
        </p:txBody>
      </p:sp>
      <p:sp>
        <p:nvSpPr>
          <p:cNvPr id="106" name="Shape 106"/>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pPr defTabSz="609585"/>
            <a:fld id="{00000000-1234-1234-1234-123412341234}" type="slidenum">
              <a:rPr lang="en">
                <a:solidFill>
                  <a:srgbClr val="90C226"/>
                </a:solidFill>
                <a:latin typeface="Trebuchet MS" panose="020B0603020202020204"/>
              </a:rPr>
              <a:pPr defTabSz="609585"/>
              <a:t>7</a:t>
            </a:fld>
            <a:endParaRPr dirty="0">
              <a:solidFill>
                <a:srgbClr val="90C226"/>
              </a:solidFill>
              <a:latin typeface="Trebuchet MS" panose="020B0603020202020204"/>
            </a:endParaRPr>
          </a:p>
        </p:txBody>
      </p:sp>
      <p:pic>
        <p:nvPicPr>
          <p:cNvPr id="108" name="Shape 108"/>
          <p:cNvPicPr preferRelativeResize="0"/>
          <p:nvPr/>
        </p:nvPicPr>
        <p:blipFill rotWithShape="1">
          <a:blip r:embed="rId3">
            <a:alphaModFix/>
          </a:blip>
          <a:srcRect l="14609" r="22063"/>
          <a:stretch/>
        </p:blipFill>
        <p:spPr>
          <a:xfrm>
            <a:off x="576101" y="2275300"/>
            <a:ext cx="4121465" cy="3671067"/>
          </a:xfrm>
          <a:prstGeom prst="rect">
            <a:avLst/>
          </a:prstGeom>
          <a:noFill/>
          <a:ln>
            <a:noFill/>
          </a:ln>
        </p:spPr>
      </p:pic>
    </p:spTree>
    <p:extLst>
      <p:ext uri="{BB962C8B-B14F-4D97-AF65-F5344CB8AC3E}">
        <p14:creationId xmlns:p14="http://schemas.microsoft.com/office/powerpoint/2010/main" val="1194142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5">
                                            <p:txEl>
                                              <p:pRg st="0" end="0"/>
                                            </p:txEl>
                                          </p:spTgt>
                                        </p:tgtEl>
                                        <p:attrNameLst>
                                          <p:attrName>style.visibility</p:attrName>
                                        </p:attrNameLst>
                                      </p:cBhvr>
                                      <p:to>
                                        <p:strVal val="visible"/>
                                      </p:to>
                                    </p:set>
                                    <p:animEffect transition="in" filter="fade">
                                      <p:cBhvr>
                                        <p:cTn id="7" dur="1000"/>
                                        <p:tgtEl>
                                          <p:spTgt spid="10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5" name="Shape 115"/>
          <p:cNvSpPr txBox="1">
            <a:spLocks noGrp="1"/>
          </p:cNvSpPr>
          <p:nvPr>
            <p:ph type="sldNum" sz="quarter" idx="10"/>
          </p:nvPr>
        </p:nvSpPr>
        <p:spPr>
          <a:prstGeom prst="rect">
            <a:avLst/>
          </a:prstGeom>
        </p:spPr>
        <p:txBody>
          <a:bodyPr spcFirstLastPara="1" vert="horz" wrap="square" lIns="121900" tIns="121900" rIns="121900" bIns="121900" rtlCol="0" anchor="ctr" anchorCtr="0">
            <a:noAutofit/>
          </a:bodyPr>
          <a:lstStyle/>
          <a:p>
            <a:pPr defTabSz="609585"/>
            <a:fld id="{00000000-1234-1234-1234-123412341234}" type="slidenum">
              <a:rPr lang="en">
                <a:solidFill>
                  <a:srgbClr val="90C226"/>
                </a:solidFill>
                <a:latin typeface="Trebuchet MS" panose="020B0603020202020204"/>
              </a:rPr>
              <a:pPr defTabSz="609585"/>
              <a:t>8</a:t>
            </a:fld>
            <a:endParaRPr dirty="0">
              <a:solidFill>
                <a:srgbClr val="90C226"/>
              </a:solidFill>
              <a:latin typeface="Trebuchet MS" panose="020B0603020202020204"/>
            </a:endParaRPr>
          </a:p>
        </p:txBody>
      </p:sp>
      <p:sp>
        <p:nvSpPr>
          <p:cNvPr id="7" name="Title 11"/>
          <p:cNvSpPr>
            <a:spLocks noGrp="1"/>
          </p:cNvSpPr>
          <p:nvPr>
            <p:ph type="title"/>
          </p:nvPr>
        </p:nvSpPr>
        <p:spPr>
          <a:xfrm>
            <a:off x="841248" y="1187045"/>
            <a:ext cx="10515600" cy="732508"/>
          </a:xfrm>
          <a:prstGeom prst="rect">
            <a:avLst/>
          </a:prstGeom>
          <a:noFill/>
        </p:spPr>
        <p:txBody>
          <a:bodyPr spcFirstLastPara="1" vert="horz" wrap="square" lIns="121920" tIns="60960" rIns="121920" bIns="60960" rtlCol="0" anchor="b" anchorCtr="0">
            <a:spAutoFit/>
          </a:bodyPr>
          <a:lstStyle/>
          <a:p>
            <a:r>
              <a:rPr lang="en-US" dirty="0">
                <a:ln w="0"/>
                <a:solidFill>
                  <a:srgbClr val="FAAD1D"/>
                </a:solidFill>
              </a:rPr>
              <a:t>Reading Drug Labels</a:t>
            </a:r>
          </a:p>
        </p:txBody>
      </p:sp>
      <p:sp>
        <p:nvSpPr>
          <p:cNvPr id="114" name="Shape 114"/>
          <p:cNvSpPr txBox="1">
            <a:spLocks noGrp="1"/>
          </p:cNvSpPr>
          <p:nvPr>
            <p:ph type="subTitle" idx="1"/>
          </p:nvPr>
        </p:nvSpPr>
        <p:spPr>
          <a:prstGeom prst="rect">
            <a:avLst/>
          </a:prstGeom>
        </p:spPr>
        <p:txBody>
          <a:bodyPr spcFirstLastPara="1" vert="horz" wrap="none" lIns="121900" tIns="121900" rIns="121900" bIns="121900" numCol="1" spcCol="0" rtlCol="0" anchor="t" anchorCtr="0">
            <a:noAutofit/>
          </a:bodyPr>
          <a:lstStyle/>
          <a:p>
            <a:pPr>
              <a:lnSpc>
                <a:spcPct val="100000"/>
              </a:lnSpc>
              <a:spcBef>
                <a:spcPts val="600"/>
              </a:spcBef>
              <a:buClrTx/>
              <a:buSzPts val="4000"/>
            </a:pPr>
            <a:r>
              <a:rPr lang="en" sz="3200" dirty="0">
                <a:solidFill>
                  <a:srgbClr val="000000"/>
                </a:solidFill>
                <a:latin typeface="Montserrat"/>
                <a:ea typeface="Calibri"/>
                <a:cs typeface="Calibri"/>
                <a:sym typeface="Calibri"/>
              </a:rPr>
              <a:t>Use example OTC drug facts label to </a:t>
            </a:r>
            <a:br>
              <a:rPr lang="en" sz="3200" dirty="0">
                <a:solidFill>
                  <a:srgbClr val="000000"/>
                </a:solidFill>
                <a:latin typeface="Montserrat"/>
                <a:ea typeface="Calibri"/>
                <a:cs typeface="Calibri"/>
                <a:sym typeface="Calibri"/>
              </a:rPr>
            </a:br>
            <a:r>
              <a:rPr lang="en" sz="3200" dirty="0">
                <a:solidFill>
                  <a:srgbClr val="000000"/>
                </a:solidFill>
                <a:latin typeface="Montserrat"/>
                <a:ea typeface="Calibri"/>
                <a:cs typeface="Calibri"/>
                <a:sym typeface="Calibri"/>
              </a:rPr>
              <a:t>answer questions</a:t>
            </a:r>
            <a:endParaRPr sz="3200" i="1" dirty="0">
              <a:solidFill>
                <a:srgbClr val="000000"/>
              </a:solidFill>
              <a:latin typeface="Montserrat"/>
              <a:ea typeface="Calibri"/>
              <a:cs typeface="Calibri"/>
              <a:sym typeface="Calibri"/>
            </a:endParaRPr>
          </a:p>
        </p:txBody>
      </p:sp>
    </p:spTree>
    <p:extLst>
      <p:ext uri="{BB962C8B-B14F-4D97-AF65-F5344CB8AC3E}">
        <p14:creationId xmlns:p14="http://schemas.microsoft.com/office/powerpoint/2010/main" val="341263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4">
                                            <p:txEl>
                                              <p:pRg st="0" end="0"/>
                                            </p:txEl>
                                          </p:spTgt>
                                        </p:tgtEl>
                                        <p:attrNameLst>
                                          <p:attrName>style.visibility</p:attrName>
                                        </p:attrNameLst>
                                      </p:cBhvr>
                                      <p:to>
                                        <p:strVal val="visible"/>
                                      </p:to>
                                    </p:set>
                                    <p:animEffect transition="in" filter="fade">
                                      <p:cBhvr>
                                        <p:cTn id="7" dur="1000"/>
                                        <p:tgtEl>
                                          <p:spTgt spid="1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3" name="Shape 123"/>
          <p:cNvSpPr txBox="1">
            <a:spLocks noGrp="1"/>
          </p:cNvSpPr>
          <p:nvPr>
            <p:ph type="sldNum" sz="quarter" idx="12"/>
          </p:nvPr>
        </p:nvSpPr>
        <p:spPr>
          <a:prstGeom prst="rect">
            <a:avLst/>
          </a:prstGeom>
        </p:spPr>
        <p:txBody>
          <a:bodyPr spcFirstLastPara="1" vert="horz" wrap="square" lIns="121900" tIns="121900" rIns="121900" bIns="121900" rtlCol="0" anchor="ctr" anchorCtr="0">
            <a:noAutofit/>
          </a:bodyPr>
          <a:lstStyle/>
          <a:p>
            <a:pPr defTabSz="609585"/>
            <a:fld id="{00000000-1234-1234-1234-123412341234}" type="slidenum">
              <a:rPr lang="en">
                <a:solidFill>
                  <a:srgbClr val="90C226"/>
                </a:solidFill>
                <a:latin typeface="Trebuchet MS" panose="020B0603020202020204"/>
              </a:rPr>
              <a:pPr defTabSz="609585"/>
              <a:t>9</a:t>
            </a:fld>
            <a:endParaRPr dirty="0">
              <a:solidFill>
                <a:srgbClr val="90C226"/>
              </a:solidFill>
              <a:latin typeface="Trebuchet MS" panose="020B0603020202020204"/>
            </a:endParaRPr>
          </a:p>
        </p:txBody>
      </p:sp>
      <p:sp>
        <p:nvSpPr>
          <p:cNvPr id="7" name="Title 11"/>
          <p:cNvSpPr>
            <a:spLocks noGrp="1"/>
          </p:cNvSpPr>
          <p:nvPr>
            <p:ph type="title"/>
          </p:nvPr>
        </p:nvSpPr>
        <p:spPr>
          <a:xfrm>
            <a:off x="839788" y="1230496"/>
            <a:ext cx="10515600" cy="732508"/>
          </a:xfrm>
          <a:prstGeom prst="rect">
            <a:avLst/>
          </a:prstGeom>
          <a:noFill/>
        </p:spPr>
        <p:txBody>
          <a:bodyPr spcFirstLastPara="1" vert="horz" wrap="square" lIns="121920" tIns="60960" rIns="121920" bIns="60960" rtlCol="0" anchor="b" anchorCtr="0">
            <a:spAutoFit/>
          </a:bodyPr>
          <a:lstStyle/>
          <a:p>
            <a:r>
              <a:rPr lang="en-US" dirty="0">
                <a:ln w="0"/>
                <a:solidFill>
                  <a:srgbClr val="FAAD1D"/>
                </a:solidFill>
              </a:rPr>
              <a:t>Vaccines</a:t>
            </a:r>
          </a:p>
        </p:txBody>
      </p:sp>
      <p:sp>
        <p:nvSpPr>
          <p:cNvPr id="122" name="Shape 122"/>
          <p:cNvSpPr txBox="1">
            <a:spLocks noGrp="1"/>
          </p:cNvSpPr>
          <p:nvPr>
            <p:ph idx="4294967295"/>
          </p:nvPr>
        </p:nvSpPr>
        <p:spPr>
          <a:xfrm>
            <a:off x="328773" y="2441808"/>
            <a:ext cx="10515600" cy="3597275"/>
          </a:xfrm>
          <a:prstGeom prst="rect">
            <a:avLst/>
          </a:prstGeom>
        </p:spPr>
        <p:txBody>
          <a:bodyPr spcFirstLastPara="1" vert="horz" wrap="square" lIns="121900" tIns="121900" rIns="121900" bIns="121900" rtlCol="0" anchor="t" anchorCtr="0">
            <a:noAutofit/>
          </a:bodyPr>
          <a:lstStyle/>
          <a:p>
            <a:pPr marL="618051" indent="-609585">
              <a:lnSpc>
                <a:spcPct val="100000"/>
              </a:lnSpc>
              <a:spcBef>
                <a:spcPts val="600"/>
              </a:spcBef>
              <a:buClr>
                <a:srgbClr val="FAAD1D"/>
              </a:buClr>
              <a:buSzPts val="3500"/>
            </a:pPr>
            <a:r>
              <a:rPr lang="en" sz="3200" dirty="0">
                <a:solidFill>
                  <a:srgbClr val="000000"/>
                </a:solidFill>
                <a:latin typeface="Montserrat"/>
                <a:ea typeface="Calibri"/>
                <a:cs typeface="Calibri"/>
                <a:sym typeface="Calibri"/>
              </a:rPr>
              <a:t>Prevention and/or treatment</a:t>
            </a:r>
          </a:p>
          <a:p>
            <a:pPr marL="618051" indent="-609585">
              <a:lnSpc>
                <a:spcPct val="100000"/>
              </a:lnSpc>
              <a:spcBef>
                <a:spcPts val="600"/>
              </a:spcBef>
              <a:buClr>
                <a:srgbClr val="FAAD1D"/>
              </a:buClr>
              <a:buSzPts val="3500"/>
            </a:pPr>
            <a:endParaRPr sz="3200" dirty="0">
              <a:solidFill>
                <a:srgbClr val="000000"/>
              </a:solidFill>
              <a:latin typeface="Montserrat"/>
              <a:ea typeface="Calibri"/>
              <a:cs typeface="Calibri"/>
              <a:sym typeface="Calibri"/>
            </a:endParaRPr>
          </a:p>
          <a:p>
            <a:pPr marL="618051" indent="-609585">
              <a:lnSpc>
                <a:spcPct val="100000"/>
              </a:lnSpc>
              <a:spcBef>
                <a:spcPts val="600"/>
              </a:spcBef>
              <a:buClr>
                <a:srgbClr val="FAAD1D"/>
              </a:buClr>
              <a:buSzPts val="3500"/>
            </a:pPr>
            <a:r>
              <a:rPr lang="en" sz="3200" dirty="0">
                <a:solidFill>
                  <a:srgbClr val="000000"/>
                </a:solidFill>
                <a:latin typeface="Montserrat"/>
                <a:ea typeface="Calibri"/>
                <a:cs typeface="Calibri"/>
                <a:sym typeface="Calibri"/>
              </a:rPr>
              <a:t>Weakened form introduced to the body to produce an immune response</a:t>
            </a:r>
            <a:endParaRPr sz="3200" dirty="0">
              <a:solidFill>
                <a:srgbClr val="000000"/>
              </a:solidFill>
              <a:latin typeface="Montserrat"/>
              <a:ea typeface="Calibri"/>
              <a:cs typeface="Calibri"/>
              <a:sym typeface="Calibri"/>
            </a:endParaRPr>
          </a:p>
        </p:txBody>
      </p:sp>
    </p:spTree>
    <p:extLst>
      <p:ext uri="{BB962C8B-B14F-4D97-AF65-F5344CB8AC3E}">
        <p14:creationId xmlns:p14="http://schemas.microsoft.com/office/powerpoint/2010/main" val="3251116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2">
                                            <p:txEl>
                                              <p:pRg st="0" end="0"/>
                                            </p:txEl>
                                          </p:spTgt>
                                        </p:tgtEl>
                                        <p:attrNameLst>
                                          <p:attrName>style.visibility</p:attrName>
                                        </p:attrNameLst>
                                      </p:cBhvr>
                                      <p:to>
                                        <p:strVal val="visible"/>
                                      </p:to>
                                    </p:set>
                                    <p:animEffect transition="in" filter="fade">
                                      <p:cBhvr>
                                        <p:cTn id="7" dur="1000"/>
                                        <p:tgtEl>
                                          <p:spTgt spid="1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2">
                                            <p:txEl>
                                              <p:pRg st="2" end="2"/>
                                            </p:txEl>
                                          </p:spTgt>
                                        </p:tgtEl>
                                        <p:attrNameLst>
                                          <p:attrName>style.visibility</p:attrName>
                                        </p:attrNameLst>
                                      </p:cBhvr>
                                      <p:to>
                                        <p:strVal val="visible"/>
                                      </p:to>
                                    </p:set>
                                    <p:animEffect transition="in" filter="fade">
                                      <p:cBhvr>
                                        <p:cTn id="12" dur="1000"/>
                                        <p:tgtEl>
                                          <p:spTgt spid="12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Custom 8">
      <a:dk1>
        <a:srgbClr val="309C8A"/>
      </a:dk1>
      <a:lt1>
        <a:srgbClr val="FEF3E0"/>
      </a:lt1>
      <a:dk2>
        <a:srgbClr val="004169"/>
      </a:dk2>
      <a:lt2>
        <a:srgbClr val="FEF3E0"/>
      </a:lt2>
      <a:accent1>
        <a:srgbClr val="309C8A"/>
      </a:accent1>
      <a:accent2>
        <a:srgbClr val="004169"/>
      </a:accent2>
      <a:accent3>
        <a:srgbClr val="6660A6"/>
      </a:accent3>
      <a:accent4>
        <a:srgbClr val="F05966"/>
      </a:accent4>
      <a:accent5>
        <a:srgbClr val="00ACBA"/>
      </a:accent5>
      <a:accent6>
        <a:srgbClr val="FAAD1D"/>
      </a:accent6>
      <a:hlink>
        <a:srgbClr val="6660A6"/>
      </a:hlink>
      <a:folHlink>
        <a:srgbClr val="6660A6"/>
      </a:folHlink>
    </a:clrScheme>
    <a:fontScheme name="Constantia-Franklin Gothic Book">
      <a:majorFont>
        <a:latin typeface="Constantia" panose="02030602050306030303"/>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panose="020B0503020102020204"/>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9B55C9C423ABA45BC650AB4FD6D5476" ma:contentTypeVersion="7" ma:contentTypeDescription="Create a new document." ma:contentTypeScope="" ma:versionID="3836b23e1401c37e6a710b5b29b1e145">
  <xsd:schema xmlns:xsd="http://www.w3.org/2001/XMLSchema" xmlns:xs="http://www.w3.org/2001/XMLSchema" xmlns:p="http://schemas.microsoft.com/office/2006/metadata/properties" xmlns:ns2="128e445f-53bd-4d7c-94e9-7ccc49acf3c2" targetNamespace="http://schemas.microsoft.com/office/2006/metadata/properties" ma:root="true" ma:fieldsID="44da1fa92040c5d78a080ece55bba915" ns2:_="">
    <xsd:import namespace="128e445f-53bd-4d7c-94e9-7ccc49acf3c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LengthInSeconds"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8e445f-53bd-4d7c-94e9-7ccc49acf3c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DateTaken" ma:index="14"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5C16ECD-13E7-4952-A840-55EF100450AE}"/>
</file>

<file path=customXml/itemProps2.xml><?xml version="1.0" encoding="utf-8"?>
<ds:datastoreItem xmlns:ds="http://schemas.openxmlformats.org/officeDocument/2006/customXml" ds:itemID="{4C944D96-4C7D-44BF-9B05-AC5AB73B14D2}"/>
</file>

<file path=customXml/itemProps3.xml><?xml version="1.0" encoding="utf-8"?>
<ds:datastoreItem xmlns:ds="http://schemas.openxmlformats.org/officeDocument/2006/customXml" ds:itemID="{8BB2CCF2-1942-4772-B565-9AB94091C719}"/>
</file>

<file path=docProps/app.xml><?xml version="1.0" encoding="utf-8"?>
<Properties xmlns="http://schemas.openxmlformats.org/officeDocument/2006/extended-properties" xmlns:vt="http://schemas.openxmlformats.org/officeDocument/2006/docPropsVTypes">
  <Template/>
  <TotalTime>10616</TotalTime>
  <Words>3852</Words>
  <Application>Microsoft Office PowerPoint</Application>
  <PresentationFormat>Widescreen</PresentationFormat>
  <Paragraphs>333</Paragraphs>
  <Slides>17</Slides>
  <Notes>17</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17</vt:i4>
      </vt:variant>
    </vt:vector>
  </HeadingPairs>
  <TitlesOfParts>
    <vt:vector size="28" baseType="lpstr">
      <vt:lpstr>Arial</vt:lpstr>
      <vt:lpstr>Calibri</vt:lpstr>
      <vt:lpstr>Franklin Gothic Book</vt:lpstr>
      <vt:lpstr>Helvetica</vt:lpstr>
      <vt:lpstr>Montserrat</vt:lpstr>
      <vt:lpstr>Montserrat Medium</vt:lpstr>
      <vt:lpstr>Open Sans</vt:lpstr>
      <vt:lpstr>Source Sans Pro</vt:lpstr>
      <vt:lpstr>Times New Roman</vt:lpstr>
      <vt:lpstr>Trebuchet MS</vt:lpstr>
      <vt:lpstr>Office Theme</vt:lpstr>
      <vt:lpstr>PowerPoint Presentation</vt:lpstr>
      <vt:lpstr>Words Worth Knowing</vt:lpstr>
      <vt:lpstr>Who will get the best care?</vt:lpstr>
      <vt:lpstr>Allergies &amp; Diagnoses</vt:lpstr>
      <vt:lpstr>Responsible Medication Use</vt:lpstr>
      <vt:lpstr>PowerPoint Presentation</vt:lpstr>
      <vt:lpstr>Reading Drug Labels</vt:lpstr>
      <vt:lpstr>Reading Drug Labels</vt:lpstr>
      <vt:lpstr>Vaccines</vt:lpstr>
      <vt:lpstr>Vaccines: FACT OR MYTH?</vt:lpstr>
      <vt:lpstr>Fact or Myth?</vt:lpstr>
      <vt:lpstr>Fact or Myth?</vt:lpstr>
      <vt:lpstr>Fact or Myth?</vt:lpstr>
      <vt:lpstr>Fact or Myth?</vt:lpstr>
      <vt:lpstr>Fact or Myth?</vt:lpstr>
      <vt:lpstr>Fact or Myth?</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Salvucci, Natalie</dc:creator>
  <cp:lastModifiedBy>Blackburn, Kathleen B.</cp:lastModifiedBy>
  <cp:revision>77</cp:revision>
  <dcterms:created xsi:type="dcterms:W3CDTF">2021-06-07T13:58:53Z</dcterms:created>
  <dcterms:modified xsi:type="dcterms:W3CDTF">2021-10-12T19:37:46Z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0x01010019B55C9C423ABA45BC650AB4FD6D5476</vt:lpwstr>
  </property>
</Properties>
</file>