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 id="2147483660" r:id="rId2"/>
  </p:sldMasterIdLst>
  <p:notesMasterIdLst>
    <p:notesMasterId r:id="rId20"/>
  </p:notesMasterIdLst>
  <p:sldIdLst>
    <p:sldId id="273" r:id="rId3"/>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Lst>
  <p:sldSz cx="9144000" cy="5143500" type="screen16x9"/>
  <p:notesSz cx="6858000" cy="9144000"/>
  <p:embeddedFontLst>
    <p:embeddedFont>
      <p:font typeface="Comic Sans MS" panose="030F0702030302020204" pitchFamily="66" charset="0"/>
      <p:regular r:id="rId21"/>
      <p:bold r:id="rId22"/>
      <p:italic r:id="rId23"/>
      <p:boldItalic r:id="rId24"/>
    </p:embeddedFont>
    <p:embeddedFont>
      <p:font typeface="Amatic SC" panose="020B0604020202020204" charset="-79"/>
      <p:regular r:id="rId25"/>
      <p:bold r:id="rId26"/>
    </p:embeddedFont>
    <p:embeddedFont>
      <p:font typeface="Trebuchet MS" panose="020B0603020202020204" pitchFamily="34" charset="0"/>
      <p:regular r:id="rId27"/>
      <p:bold r:id="rId28"/>
      <p:italic r:id="rId29"/>
      <p:boldItalic r:id="rId30"/>
    </p:embeddedFont>
    <p:embeddedFont>
      <p:font typeface="Wingdings 3" panose="05040102010807070707" pitchFamily="18" charset="2"/>
      <p:regular r:id="rId31"/>
    </p:embeddedFont>
    <p:embeddedFont>
      <p:font typeface="Segoe Print" panose="02000600000000000000" pitchFamily="2" charset="0"/>
      <p:regular r:id="rId32"/>
      <p:bold r:id="rId33"/>
    </p:embeddedFont>
    <p:embeddedFont>
      <p:font typeface="Source Code Pro" panose="020B0604020202020204" charset="0"/>
      <p:regular r:id="rId34"/>
      <p:bold r:id="rId35"/>
    </p:embeddedFont>
    <p:embeddedFont>
      <p:font typeface="Calibri" panose="020F0502020204030204" pitchFamily="34" charset="0"/>
      <p:regular r:id="rId36"/>
      <p:bold r:id="rId37"/>
      <p:italic r:id="rId38"/>
      <p:boldItalic r:id="rId39"/>
    </p:embeddedFont>
    <p:embeddedFont>
      <p:font typeface="Oswald" panose="020B0604020202020204" charset="0"/>
      <p:regular r:id="rId40"/>
      <p:bold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9AD3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72234" autoAdjust="0"/>
  </p:normalViewPr>
  <p:slideViewPr>
    <p:cSldViewPr snapToGrid="0">
      <p:cViewPr varScale="1">
        <p:scale>
          <a:sx n="37" d="100"/>
          <a:sy n="37" d="100"/>
        </p:scale>
        <p:origin x="1236" y="28"/>
      </p:cViewPr>
      <p:guideLst/>
    </p:cSldViewPr>
  </p:slideViewPr>
  <p:outlineViewPr>
    <p:cViewPr>
      <p:scale>
        <a:sx n="33" d="100"/>
        <a:sy n="33" d="100"/>
      </p:scale>
      <p:origin x="0" y="0"/>
    </p:cViewPr>
  </p:outlineViewPr>
  <p:notesTextViewPr>
    <p:cViewPr>
      <p:scale>
        <a:sx n="3" d="2"/>
        <a:sy n="3" d="2"/>
      </p:scale>
      <p:origin x="0" y="-1608"/>
    </p:cViewPr>
  </p:notesTextViewPr>
  <p:sorterViewPr>
    <p:cViewPr varScale="1">
      <p:scale>
        <a:sx n="100" d="100"/>
        <a:sy n="100" d="100"/>
      </p:scale>
      <p:origin x="0" y="0"/>
    </p:cViewPr>
  </p:sorterViewPr>
  <p:notesViewPr>
    <p:cSldViewPr snapToGrid="0">
      <p:cViewPr varScale="1">
        <p:scale>
          <a:sx n="88" d="100"/>
          <a:sy n="88" d="100"/>
        </p:scale>
        <p:origin x="3102" y="-22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39" Type="http://schemas.openxmlformats.org/officeDocument/2006/relationships/font" Target="fonts/font19.fntdata"/><Relationship Id="rId3" Type="http://schemas.openxmlformats.org/officeDocument/2006/relationships/slide" Target="slides/slide1.xml"/><Relationship Id="rId21" Type="http://schemas.openxmlformats.org/officeDocument/2006/relationships/font" Target="fonts/font1.fntdata"/><Relationship Id="rId34" Type="http://schemas.openxmlformats.org/officeDocument/2006/relationships/font" Target="fonts/font14.fntdata"/><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font" Target="fonts/font18.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schemas.openxmlformats.org/officeDocument/2006/relationships/font" Target="fonts/font9.fntdata"/><Relationship Id="rId41" Type="http://schemas.openxmlformats.org/officeDocument/2006/relationships/font" Target="fonts/font21.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font" Target="fonts/font17.fntdata"/><Relationship Id="rId40" Type="http://schemas.openxmlformats.org/officeDocument/2006/relationships/font" Target="fonts/font20.fntdata"/><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1.fntdata"/><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movinghealthcareupstream.org/navigating-the-health-care-system-zip-files/"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nthcs.nemours.org/teacher.php"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drive.google.com/open?id=0B7qFTQlmTL4bUVM5OFJNdDhxZTg"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sng" strike="noStrike" kern="1200" cap="none" spc="0" normalizeH="0" baseline="0" noProof="0" dirty="0" smtClean="0">
                <a:ln>
                  <a:noFill/>
                </a:ln>
                <a:solidFill>
                  <a:prstClr val="black"/>
                </a:solidFill>
                <a:effectLst/>
                <a:uLnTx/>
                <a:uFillTx/>
                <a:latin typeface="Calibri" panose="020F0502020204030204"/>
                <a:ea typeface="+mn-ea"/>
                <a:cs typeface="+mn-cs"/>
              </a:rPr>
              <a:t>Preparing to Present</a:t>
            </a:r>
            <a:endParaRPr kumimoji="0" lang="en-US" sz="16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Module Time</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Approximately 30 minutes (Remember to include time to finish any remaining content from Module 1, which is longer and may not have been completely covered during your first session.)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This Module Covers:</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Introduction to Module 2</a:t>
            </a:r>
            <a:endPar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Describing Symptoms</a:t>
            </a:r>
            <a:endPar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Allergies and Diagnoses</a:t>
            </a:r>
            <a:endPar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Responsible medication Use</a:t>
            </a:r>
            <a:endPar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Reading Over the Counter (OTC) Drug Labels</a:t>
            </a:r>
            <a:endPar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Vaccines – Fact or Myth</a:t>
            </a:r>
            <a:endPar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Unless a separate link is provided, all required and optional downloads listed below are available in the </a:t>
            </a:r>
            <a:r>
              <a:rPr kumimoji="0" lang="en-US" sz="1200" b="0" i="0" u="sng" strike="noStrike" kern="1200" cap="none" spc="0" normalizeH="0" baseline="0" noProof="0" dirty="0" smtClean="0">
                <a:ln>
                  <a:noFill/>
                </a:ln>
                <a:solidFill>
                  <a:prstClr val="black"/>
                </a:solidFill>
                <a:effectLst/>
                <a:uLnTx/>
                <a:uFillTx/>
                <a:latin typeface="Calibri" panose="020F0502020204030204"/>
                <a:ea typeface="+mn-ea"/>
                <a:cs typeface="+mn-cs"/>
                <a:hlinkClick r:id="rId3"/>
              </a:rPr>
              <a:t>Module 2 Zip File</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Required Downloads:</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Participant Workbooks</a:t>
            </a:r>
            <a:endPar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Module 2 PowerPoint Slide Deck- in English, or Module 2 PowerPoint Slide Deck- in Spanish (Both versions include speaker’s notes for each slide, in English.)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You will need to download one of the two versions of the Responsible Use of Prescription &amp; OTC Drugs activity. Review both versions (in the Optional Downloads section below), choose which you will use with your group, and download the materials for the version you choose.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You will need to download materials for one of the two versions of the Reading OTC Drug Labels Activity. Review both versions (in the Optional Downloads section below), choose which you will use with your group, and download the materials for the version you choose.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Optional Downloads &amp; Materials: </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Rx and OTC Drugs Activity- Version 1- Quiz through the </a:t>
            </a:r>
            <a:r>
              <a:rPr kumimoji="0" lang="en-US" sz="1200" b="0" i="0" u="none" strike="noStrike" kern="1200" cap="none" spc="0" normalizeH="0" baseline="0" noProof="0" dirty="0" err="1" smtClean="0">
                <a:ln>
                  <a:noFill/>
                </a:ln>
                <a:solidFill>
                  <a:prstClr val="black"/>
                </a:solidFill>
                <a:effectLst/>
                <a:uLnTx/>
                <a:uFillTx/>
                <a:latin typeface="Calibri" panose="020F0502020204030204"/>
                <a:ea typeface="+mn-ea"/>
                <a:cs typeface="+mn-cs"/>
              </a:rPr>
              <a:t>Kahoot</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website or app</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Signing Up for </a:t>
            </a:r>
            <a:r>
              <a:rPr kumimoji="0" lang="en-US" sz="1200" b="0" i="0" u="none" strike="noStrike" kern="1200" cap="none" spc="0" normalizeH="0" baseline="0" noProof="0" dirty="0" err="1" smtClean="0">
                <a:ln>
                  <a:noFill/>
                </a:ln>
                <a:solidFill>
                  <a:prstClr val="black"/>
                </a:solidFill>
                <a:effectLst/>
                <a:uLnTx/>
                <a:uFillTx/>
                <a:latin typeface="Calibri" panose="020F0502020204030204"/>
                <a:ea typeface="+mn-ea"/>
                <a:cs typeface="+mn-cs"/>
              </a:rPr>
              <a:t>Kahoot</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Instructions with Screen Shots*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Using </a:t>
            </a:r>
            <a:r>
              <a:rPr kumimoji="0" lang="en-US" sz="1200" b="0" i="0" u="none" strike="noStrike" kern="1200" cap="none" spc="0" normalizeH="0" baseline="0" noProof="0" dirty="0" err="1" smtClean="0">
                <a:ln>
                  <a:noFill/>
                </a:ln>
                <a:solidFill>
                  <a:prstClr val="black"/>
                </a:solidFill>
                <a:effectLst/>
                <a:uLnTx/>
                <a:uFillTx/>
                <a:latin typeface="Calibri" panose="020F0502020204030204"/>
                <a:ea typeface="+mn-ea"/>
                <a:cs typeface="+mn-cs"/>
              </a:rPr>
              <a:t>Kahoot</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for Quiz- Instructions with Screen Shots*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Cell phones, tablets or laptops to be used by participants to access </a:t>
            </a:r>
            <a:r>
              <a:rPr kumimoji="0" lang="en-US" sz="1200" b="0" i="0" u="none" strike="noStrike" kern="1200" cap="none" spc="0" normalizeH="0" baseline="0" noProof="0" dirty="0" err="1" smtClean="0">
                <a:ln>
                  <a:noFill/>
                </a:ln>
                <a:solidFill>
                  <a:prstClr val="black"/>
                </a:solidFill>
                <a:effectLst/>
                <a:uLnTx/>
                <a:uFillTx/>
                <a:latin typeface="Calibri" panose="020F0502020204030204"/>
                <a:ea typeface="+mn-ea"/>
                <a:cs typeface="+mn-cs"/>
              </a:rPr>
              <a:t>Kahoot</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Prescription Drugs &amp; OTC Quiz (See instructions for details on how many phones or computers are needed.)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Rx and OTC Drugs Activity- Version 2</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Instructions + Scenarios with Answers for Version 2</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Game Cards for Version 2</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Answer Key for Version 2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Reading OTC Drug Labels- Version 1</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Answer Key for Version 1 (Questions for Version 1 are on page 16 of the Participant Workbook.)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Reading OTC Drug Labels- Version 2</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Sample label* for Version 2 (This file is an enlarged version of the label in the Participant Workbook, page 16.)</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Questions for Version 2</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Answer Key for Version 2</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Video Clip from Dr. House (Inhaler Mistake)– only needed if the version of the video that is embedded in the PowerPoint does not work. (Internet access is required to play the embedded video. If you will not have internet access, please download the video from this link in advance and save it so that you can access it during your presentation.) </a:t>
            </a:r>
            <a:r>
              <a:rPr kumimoji="0" lang="en-US" sz="1200" b="0" i="0" u="sng" strike="noStrike" kern="1200" cap="none" spc="0" normalizeH="0" baseline="0" noProof="0" dirty="0" smtClean="0">
                <a:ln>
                  <a:noFill/>
                </a:ln>
                <a:solidFill>
                  <a:prstClr val="black"/>
                </a:solidFill>
                <a:effectLst/>
                <a:uLnTx/>
                <a:uFillTx/>
                <a:latin typeface="Calibri" panose="020F0502020204030204"/>
                <a:ea typeface="+mn-ea"/>
                <a:cs typeface="+mn-cs"/>
                <a:hlinkClick r:id="rId3"/>
              </a:rPr>
              <a:t>CLICK HERE</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to access video- See Links to Classroom and Training Videos folder.</a:t>
            </a:r>
            <a:endPar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sng" strike="noStrike" kern="1200" cap="none" spc="0" normalizeH="0" baseline="0" noProof="0" dirty="0" smtClean="0">
                <a:ln>
                  <a:noFill/>
                </a:ln>
                <a:solidFill>
                  <a:prstClr val="black"/>
                </a:solidFill>
                <a:effectLst/>
                <a:uLnTx/>
                <a:uFillTx/>
                <a:latin typeface="Calibri" panose="020F0502020204030204"/>
                <a:ea typeface="+mn-ea"/>
                <a:cs typeface="+mn-cs"/>
                <a:hlinkClick r:id="rId4"/>
              </a:rPr>
              <a:t>Digital Version of Participant Workbook Activities*</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*Only available in English.</a:t>
            </a:r>
          </a:p>
          <a:p>
            <a:pPr marL="171450" marR="0" lvl="0" indent="-1714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srgbClr val="000000"/>
              </a:solidFill>
              <a:effectLst/>
              <a:uLnTx/>
              <a:uFillTx/>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srgbClr val="000000"/>
              </a:solidFill>
              <a:effectLst/>
              <a:uLnTx/>
              <a:uFillTx/>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srgbClr val="000000"/>
              </a:solidFill>
              <a:effectLst/>
              <a:uLnTx/>
              <a:uFillTx/>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srgbClr val="000000"/>
              </a:solidFill>
              <a:effectLst/>
              <a:uLnTx/>
              <a:uFillTx/>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srgbClr val="000000"/>
              </a:solidFill>
              <a:effectLst/>
              <a:uLnTx/>
              <a:uFillTx/>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139700" indent="0">
              <a:buNone/>
            </a:pPr>
            <a:endParaRPr lang="en-US" dirty="0"/>
          </a:p>
        </p:txBody>
      </p:sp>
    </p:spTree>
    <p:extLst>
      <p:ext uri="{BB962C8B-B14F-4D97-AF65-F5344CB8AC3E}">
        <p14:creationId xmlns:p14="http://schemas.microsoft.com/office/powerpoint/2010/main" val="11879295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Presenter Instructions &amp; Script:</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Sample Script:</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“There are quite a few myths going around about vaccines and what they do. We are going to discuss and analyze some of these statements so we can get the most accurate information. In this activity, stay seated if you think the statement on each slide is a fact. Stand up if you think the statement is a myth. You can quickly discuss with people sitting close to you if you’re not sure. There will be six statements in all. Let’s begin.”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For each statement, give the correct answer once participants have indicated their responses by standing up or staying seated. Ask a few participants to share their rationale for their answer.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Review “talking points” from answer key if not brought up in student answers.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Repeat for all statements (6 total).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Sample script for wrapping up activity: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“We need to have correct information in order to make the best personal decisions related to vaccines. It is important to have conversations with your parents and your doctor about what vaccines you already have and what vaccines you should be getting in the future.”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15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a:ea typeface="Calibri"/>
              <a:cs typeface="Calibri"/>
              <a:sym typeface="Calibri"/>
            </a:endParaRPr>
          </a:p>
          <a:p>
            <a:pPr marL="0" lvl="0" indent="0" rtl="0">
              <a:lnSpc>
                <a:spcPct val="115000"/>
              </a:lnSpc>
              <a:spcBef>
                <a:spcPts val="0"/>
              </a:spcBef>
              <a:spcAft>
                <a:spcPts val="0"/>
              </a:spcAft>
              <a:buNone/>
            </a:pPr>
            <a:endParaRPr dirty="0">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a:ea typeface="Calibri"/>
                <a:cs typeface="Calibri"/>
                <a:sym typeface="Calibri"/>
              </a:rPr>
              <a:t>Myth: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Flu shot is a weakened form of the disease that helps your body build immunity; not going to get the flu.</a:t>
            </a:r>
            <a:endParaRPr kumimoji="0" lang="en-US" sz="1200" b="0" i="0" u="none" strike="noStrike" kern="1200" cap="none" spc="0" normalizeH="0" baseline="0" noProof="0" dirty="0" smtClean="0">
              <a:ln>
                <a:noFill/>
              </a:ln>
              <a:solidFill>
                <a:prstClr val="black"/>
              </a:solidFill>
              <a:effectLst/>
              <a:uLnTx/>
              <a:uFillTx/>
              <a:latin typeface="Calibri"/>
              <a:ea typeface="Calibri"/>
              <a:cs typeface="Calibri"/>
              <a:sym typeface="Calibri"/>
            </a:endParaRPr>
          </a:p>
          <a:p>
            <a:pPr marL="0" lvl="0" indent="0" rtl="0">
              <a:lnSpc>
                <a:spcPct val="115000"/>
              </a:lnSpc>
              <a:spcBef>
                <a:spcPts val="0"/>
              </a:spcBef>
              <a:spcAft>
                <a:spcPts val="0"/>
              </a:spcAft>
              <a:buNone/>
            </a:pPr>
            <a:endParaRPr dirty="0">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a:ea typeface="Calibri"/>
                <a:cs typeface="Calibri"/>
                <a:sym typeface="Calibri"/>
              </a:rPr>
              <a:t>Myth: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r>
              <a:rPr kumimoji="0" lang="en-US" sz="1200" b="0" i="0" u="none" strike="noStrike" kern="1200" cap="none" spc="0" normalizeH="0" baseline="0" noProof="0" dirty="0" err="1" smtClean="0">
                <a:ln>
                  <a:noFill/>
                </a:ln>
                <a:solidFill>
                  <a:prstClr val="black"/>
                </a:solidFill>
                <a:effectLst/>
                <a:uLnTx/>
                <a:uFillTx/>
                <a:latin typeface="Calibri" panose="020F0502020204030204"/>
                <a:ea typeface="+mn-ea"/>
                <a:cs typeface="+mn-cs"/>
              </a:rPr>
              <a:t>Thimerosal</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ingredient was linked to autism; removed from vaccines.</a:t>
            </a:r>
            <a:endParaRPr kumimoji="0" lang="en-US" sz="1200" b="0" i="0" u="none" strike="noStrike" kern="1200" cap="none" spc="0" normalizeH="0" baseline="0" noProof="0" dirty="0" smtClean="0">
              <a:ln>
                <a:noFill/>
              </a:ln>
              <a:solidFill>
                <a:prstClr val="black"/>
              </a:solidFill>
              <a:effectLst/>
              <a:uLnTx/>
              <a:uFillTx/>
              <a:latin typeface="Calibri"/>
              <a:ea typeface="Calibri"/>
              <a:cs typeface="Calibri"/>
              <a:sym typeface="Calibri"/>
            </a:endParaRPr>
          </a:p>
          <a:p>
            <a:pPr marL="0" lvl="0" indent="0" rtl="0">
              <a:lnSpc>
                <a:spcPct val="115000"/>
              </a:lnSpc>
              <a:spcBef>
                <a:spcPts val="0"/>
              </a:spcBef>
              <a:spcAft>
                <a:spcPts val="0"/>
              </a:spcAft>
              <a:buNone/>
            </a:pPr>
            <a:endParaRPr dirty="0">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15000"/>
              </a:lnSpc>
              <a:spcBef>
                <a:spcPts val="0"/>
              </a:spcBef>
              <a:spcAft>
                <a:spcPts val="0"/>
              </a:spcAft>
              <a:buClr>
                <a:srgbClr val="000000"/>
              </a:buClr>
              <a:buSzPts val="1400"/>
              <a:buFont typeface="Arial"/>
              <a:buNone/>
              <a:tabLst/>
              <a:defRPr/>
            </a:pPr>
            <a:r>
              <a:rPr lang="en-US" dirty="0" smtClean="0">
                <a:latin typeface="Calibri"/>
                <a:ea typeface="Calibri"/>
                <a:cs typeface="Calibri"/>
                <a:sym typeface="Calibri"/>
              </a:rPr>
              <a:t>Fact: </a:t>
            </a:r>
            <a:r>
              <a:rPr lang="en-US" sz="1100" b="0" i="0" u="none" strike="noStrike" kern="1200" cap="none" dirty="0" smtClean="0">
                <a:solidFill>
                  <a:schemeClr val="tx1"/>
                </a:solidFill>
                <a:effectLst/>
                <a:latin typeface="Arial"/>
                <a:ea typeface="Arial"/>
                <a:cs typeface="Arial"/>
                <a:sym typeface="Arial"/>
              </a:rPr>
              <a:t>Diseases are uncommon because people are vaccinated; stop vaccinations = diseases become more common.</a:t>
            </a:r>
            <a:endParaRPr lang="en-US" dirty="0" smtClean="0">
              <a:latin typeface="Calibri"/>
              <a:ea typeface="Calibri"/>
              <a:cs typeface="Calibri"/>
              <a:sym typeface="Calibri"/>
            </a:endParaRPr>
          </a:p>
          <a:p>
            <a:pPr marL="0" lvl="0" indent="0" rtl="0">
              <a:lnSpc>
                <a:spcPct val="115000"/>
              </a:lnSpc>
              <a:spcBef>
                <a:spcPts val="0"/>
              </a:spcBef>
              <a:spcAft>
                <a:spcPts val="0"/>
              </a:spcAft>
              <a:buNone/>
            </a:pPr>
            <a:endParaRPr dirty="0">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a:ea typeface="Calibri"/>
                <a:cs typeface="Calibri"/>
                <a:sym typeface="Calibri"/>
              </a:rPr>
              <a:t>Myth: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Healthy lifestyle helps reduce the risk of getting diseases, but vaccines are the most effective way to reduce the risk of infection.</a:t>
            </a:r>
            <a:endParaRPr kumimoji="0" lang="en-US" sz="1200" b="0" i="0" u="none" strike="noStrike" kern="1200" cap="none" spc="0" normalizeH="0" baseline="0" noProof="0" dirty="0" smtClean="0">
              <a:ln>
                <a:noFill/>
              </a:ln>
              <a:solidFill>
                <a:prstClr val="black"/>
              </a:solidFill>
              <a:effectLst/>
              <a:uLnTx/>
              <a:uFillTx/>
              <a:latin typeface="Calibri"/>
              <a:ea typeface="Calibri"/>
              <a:cs typeface="Calibri"/>
              <a:sym typeface="Calibri"/>
            </a:endParaRPr>
          </a:p>
          <a:p>
            <a:pPr marL="0" lvl="0" indent="0" rtl="0">
              <a:lnSpc>
                <a:spcPct val="115000"/>
              </a:lnSpc>
              <a:spcBef>
                <a:spcPts val="0"/>
              </a:spcBef>
              <a:spcAft>
                <a:spcPts val="0"/>
              </a:spcAft>
              <a:buNone/>
            </a:pPr>
            <a:endParaRPr dirty="0">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7" name="Shape 16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Fact: Side effects disappear within a few hours or days depending on the vaccination; the most common side effect is soreness near the injection.</a:t>
            </a:r>
            <a:endParaRPr kumimoji="0" lang="en-US" sz="1200" b="0" i="0" u="none" strike="noStrike" kern="1200" cap="none" spc="0" normalizeH="0" baseline="0" noProof="0" dirty="0" smtClean="0">
              <a:ln>
                <a:noFill/>
              </a:ln>
              <a:solidFill>
                <a:prstClr val="black"/>
              </a:solidFill>
              <a:effectLst/>
              <a:uLnTx/>
              <a:uFillTx/>
              <a:latin typeface="Calibri"/>
              <a:ea typeface="Calibri"/>
              <a:cs typeface="Calibri"/>
              <a:sym typeface="Calibri"/>
            </a:endParaRPr>
          </a:p>
          <a:p>
            <a:pPr marL="0" lvl="0" indent="0" rtl="0">
              <a:lnSpc>
                <a:spcPct val="115000"/>
              </a:lnSpc>
              <a:spcBef>
                <a:spcPts val="0"/>
              </a:spcBef>
              <a:spcAft>
                <a:spcPts val="0"/>
              </a:spcAft>
              <a:buNone/>
            </a:pPr>
            <a:endParaRPr dirty="0">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5" name="Shape 17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a:ea typeface="Calibri"/>
                <a:cs typeface="Calibri"/>
                <a:sym typeface="Calibri"/>
              </a:rPr>
              <a:t>Myth: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Helps prevent HPV which can cause genital cancers in men.</a:t>
            </a:r>
            <a:endParaRPr kumimoji="0" lang="en-US" sz="1200" b="0" i="0" u="none" strike="noStrike" kern="1200" cap="none" spc="0" normalizeH="0" baseline="0" noProof="0" dirty="0" smtClean="0">
              <a:ln>
                <a:noFill/>
              </a:ln>
              <a:solidFill>
                <a:prstClr val="black"/>
              </a:solidFill>
              <a:effectLst/>
              <a:uLnTx/>
              <a:uFillTx/>
              <a:latin typeface="Calibri"/>
              <a:ea typeface="Calibri"/>
              <a:cs typeface="Calibri"/>
              <a:sym typeface="Calibri"/>
            </a:endParaRPr>
          </a:p>
          <a:p>
            <a:pPr marL="0" lvl="0" indent="0" rtl="0">
              <a:lnSpc>
                <a:spcPct val="115000"/>
              </a:lnSpc>
              <a:spcBef>
                <a:spcPts val="0"/>
              </a:spcBef>
              <a:spcAft>
                <a:spcPts val="0"/>
              </a:spcAft>
              <a:buNone/>
            </a:pPr>
            <a:endParaRPr dirty="0">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3" name="Shape 18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Sample Script:</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“That’s the end of Module 2. Let’s wrap it up by repeating the key points.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It is important to give your doctor as much information as possible about your current symptoms, allergies, personal &amp; family health history, and any medications you are taking. This will help them diagnose and find the best solution to any medical issues you have.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When you share your information with medical professionals, they can use that information to decide the best prevention and treatment options for you, resulting in better overall care. In the next module, we will break down health insurance and the rights you have during your visit.”</a:t>
            </a:r>
          </a:p>
          <a:p>
            <a:pPr marL="0" marR="0" lvl="0" indent="0" algn="l" defTabSz="914400" rtl="0" eaLnBrk="1" fontAlgn="auto" latinLnBrk="0" hangingPunct="1">
              <a:lnSpc>
                <a:spcPct val="115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Module Introduction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Corresponding Participant Workbook Page(s): 14</a:t>
            </a:r>
          </a:p>
          <a:p>
            <a:pPr marL="0" marR="0" lvl="0" indent="0" algn="l" defTabSz="914400" rtl="0" eaLnBrk="1" fontAlgn="auto" latinLnBrk="0" hangingPunct="1">
              <a:lnSpc>
                <a:spcPct val="115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Important Concepts: </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Introduce the focus of Module 2- Understanding your medical history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endParaRPr kumimoji="0" lang="en-US" sz="10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Presenter Instructions and Script:</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The slide aligns with the “Introduction” content on page fourteen.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Sample Script: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“In the last module we spent a lot of time discussing how to be a self-advocate no matter where you go for care. We also discussed the importance of sharing your family history.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Based on the conversations we had in class and the ones you had with your family members, why is it so important to know our family health history? (</a:t>
            </a: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Answers:</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know health risks, share with doctors to get better care, start screenings earlier than recommended if at risk)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When you visit any doctor, it is extremely important to be able to share not only your family health history, but also your personal health history. You need to be able to talk to your doctor about your health and any concerns you may have including symptoms you experience, previously diagnosed conditions, your allergies, any medications you are taking, and your vaccinations. All of these factors can have an impact on the type of care you receive and that is what we will be discussing in this module.”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If returning the signed Family Health History Interview form was a requirement from the last session, collect it from participants and ask if anyone wants to share about their experience doing the interview. Did you learn things you didn’t know before? etc. Encourage anecdotes and sharing, but be sure that participants don’t share any private medical information as they share. Give positive feedback.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You may want to link back to Module 1 (slide nine, Primary Care Physician) by taking a show of hands to see how many participants added their doctors to their cell phone contacts. Encourage anecdotes and sharing. Give positive feedback.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You could also ask participants if they polled any of the adults in their life to see how many doctor phone numbers the adults tended to have saved in their phones. Encourage anecdotes and sharing. Give positive feedback.</a:t>
            </a:r>
          </a:p>
          <a:p>
            <a:pPr marL="0" marR="0" lvl="0" indent="0" algn="l" defTabSz="914400" rtl="0" eaLnBrk="1" fontAlgn="auto" latinLnBrk="0" hangingPunct="1">
              <a:lnSpc>
                <a:spcPct val="115000"/>
              </a:lnSpc>
              <a:spcBef>
                <a:spcPts val="0"/>
              </a:spcBef>
              <a:spcAft>
                <a:spcPts val="0"/>
              </a:spcAft>
              <a:buClrTx/>
              <a:buSzTx/>
              <a:buFontTx/>
              <a:buNone/>
              <a:tabLst/>
              <a:defRPr/>
            </a:pPr>
            <a:endParaRPr kumimoji="0" lang="en-US" sz="1000" b="0" i="0" u="none" strike="noStrike" kern="1200" cap="none" spc="0" normalizeH="0" baseline="0" noProof="0" dirty="0" smtClean="0">
              <a:ln>
                <a:noFill/>
              </a:ln>
              <a:solidFill>
                <a:prstClr val="black"/>
              </a:solidFill>
              <a:effectLst/>
              <a:uLnTx/>
              <a:uFillTx/>
              <a:latin typeface="Calibri"/>
              <a:ea typeface="Calibri"/>
              <a:cs typeface="Calibri"/>
              <a:sym typeface="Calibri"/>
            </a:endParaRPr>
          </a:p>
          <a:p>
            <a:pPr marL="0" lvl="0" indent="0" rtl="0">
              <a:lnSpc>
                <a:spcPct val="115000"/>
              </a:lnSpc>
              <a:spcBef>
                <a:spcPts val="0"/>
              </a:spcBef>
              <a:spcAft>
                <a:spcPts val="0"/>
              </a:spcAft>
              <a:buNone/>
            </a:pPr>
            <a:endParaRPr dirty="0">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Corresponding Participant Workbook Page(s): 14</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Important Concepts:</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How to describe symptoms in detail to get the best care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 </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Important Vocabulary Words:</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Symptoms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Presenter Instructions &amp; Script:</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The slide aligns with the “Describing Symptoms” content on page fourteen.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Sample Script: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“Jackie and Sarah have not been feeling well. They each made an appointment with their PCP. When the doctor asked them what was wrong, here was how they responded (animate slide). Based on their responses, which one will receive the best care? Why? (</a:t>
            </a: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Answer:</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Jackie, she gave symptoms that are more specific)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Think back to our PB&amp;J activity in Module 1- in order to get the sandwich you want, you need to be specific with the person making your sandwich - same concept here. Since the doctor can’t read your mind, be prepared to advocate for yourself and answer questions related to your symptoms, how long you have been experiencing the symptoms, and if you are currently taking any medications.”</a:t>
            </a:r>
          </a:p>
          <a:p>
            <a:pPr marL="0" marR="0" lvl="0" indent="0" algn="l" defTabSz="914400" rtl="0" eaLnBrk="1" fontAlgn="auto" latinLnBrk="0" hangingPunct="1">
              <a:lnSpc>
                <a:spcPct val="115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a:ea typeface="Calibri"/>
              <a:cs typeface="Calibri"/>
              <a:sym typeface="Calibri"/>
            </a:endParaRPr>
          </a:p>
          <a:p>
            <a:pPr marL="0" lvl="0" indent="0" rtl="0">
              <a:lnSpc>
                <a:spcPct val="115000"/>
              </a:lnSpc>
              <a:spcBef>
                <a:spcPts val="0"/>
              </a:spcBef>
              <a:spcAft>
                <a:spcPts val="0"/>
              </a:spcAft>
              <a:buNone/>
            </a:pPr>
            <a:endParaRPr dirty="0">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Corresponding Participant Workbook Page(s):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14-15</a:t>
            </a:r>
          </a:p>
          <a:p>
            <a:pPr marL="0" marR="0" lvl="0" indent="0" algn="l" defTabSz="914400" rtl="0" eaLnBrk="1" fontAlgn="auto" latinLnBrk="0" hangingPunct="1">
              <a:lnSpc>
                <a:spcPct val="115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Important Concepts:</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How to describe symptoms in detail to get the best care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 </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Important Vocabulary Words:</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Diagnosis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Presenter Instructions &amp; Script:</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“Your doctor will take all of your symptoms and allergies into consideration when trying to identify your health condition, also called a diagnosis. Your body’s reaction to allergens can make it seem like you have another illness, so it is important for your doctor to know your allergies so they can rule them out when they are trying to give a diagnosis.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Your PCP is then going to help you decide on the best treatment options and provide a plan for you to manage any conditions you have. Depending on your diagnosis, your PCP might suggest that you visit a specialist or give you a prescription for a medication to treat your health condition.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Self-advocacy, by giving detailed symptoms to your doctor, is critical to getting an appropriate diagnosis and proper treatment.”</a:t>
            </a:r>
          </a:p>
          <a:p>
            <a:pPr marL="0" lvl="0" indent="0" rtl="0">
              <a:lnSpc>
                <a:spcPct val="115000"/>
              </a:lnSpc>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Corresponding Participant Workbook Page(s):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15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Important Concepts:</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Knowing how to take prescription and over-the-counter (OTC) drugs responsibly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 </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Important Vocabulary Words:</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Prescription Drug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Over-the-Counter Drug (OTC)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Presenter Instructions &amp; Script:</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This is an animated slide.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Sample Script, Animation 1</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“As part of your treatment, your doctor might give you a prescription for a medicine or suggest an over the counter medicine to help your medical condition. Even though a doctor recommends them, these medicines can be dangerous if they are not used responsibly. Medicines come in many different forms such as pills, liquids, and even inhalers and all of them come with information related to their use. You need to know what medication you are taking and what the medication treats so you can use them responsibly.”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Sample Script, Animation 2</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“What’s the difference between prescription drugs and over the counter (OTC) drugs?” Take answers from the group. Clarify and reinforce as needed-- Prescription drugs require a prescription from your doctor, and you have to pick them up from the pharmacy counter. Over the counter drugs are the ones you can get in a store without a prescription- like Tylenol for a headache or Claritin for allergies. Continue: “Just like prescription drugs, OTC drugs are an effective treatment for many health issues but need to be used carefully and correctly. For both types of medicine, reading the labels and understanding the information on the label is important so you can avoid unexpected side effects.”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Sample script for transition to activity</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“Understanding how to use prescription and OTC drugs safely and responsibly is an essential life skill that you’ll need in order to manage your own health and health care. Let’s move into an activity to learn more.”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At this point, play either Version #1 of the Responsible Use of Prescription and OTC Drugs activity (using </a:t>
            </a:r>
            <a:r>
              <a:rPr kumimoji="0" lang="en-US" sz="1200" b="0" i="0" u="none" strike="noStrike" kern="1200" cap="none" spc="0" normalizeH="0" baseline="0" noProof="0" dirty="0" err="1" smtClean="0">
                <a:ln>
                  <a:noFill/>
                </a:ln>
                <a:solidFill>
                  <a:prstClr val="black"/>
                </a:solidFill>
                <a:effectLst/>
                <a:uLnTx/>
                <a:uFillTx/>
                <a:latin typeface="Calibri" panose="020F0502020204030204"/>
                <a:ea typeface="+mn-ea"/>
                <a:cs typeface="+mn-cs"/>
              </a:rPr>
              <a:t>Kahoot</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via the </a:t>
            </a:r>
            <a:r>
              <a:rPr kumimoji="0" lang="en-US" sz="1200" b="0" i="0" u="none" strike="noStrike" kern="1200" cap="none" spc="0" normalizeH="0" baseline="0" noProof="0" dirty="0" err="1" smtClean="0">
                <a:ln>
                  <a:noFill/>
                </a:ln>
                <a:solidFill>
                  <a:prstClr val="black"/>
                </a:solidFill>
                <a:effectLst/>
                <a:uLnTx/>
                <a:uFillTx/>
                <a:latin typeface="Calibri" panose="020F0502020204030204"/>
                <a:ea typeface="+mn-ea"/>
                <a:cs typeface="+mn-cs"/>
              </a:rPr>
              <a:t>Kahoot</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website or app), or Version #2 of the activity (which does not require internet access or cellular reception in the presentation area). You should have reviewed both versions as you planned for your presentation, and selected the one that will work best for you. Prior to the session, you should have gathered whatever supplies you’ll need and tested any technology you’ll need (if using </a:t>
            </a:r>
            <a:r>
              <a:rPr kumimoji="0" lang="en-US" sz="1200" b="0" i="0" u="none" strike="noStrike" kern="1200" cap="none" spc="0" normalizeH="0" baseline="0" noProof="0" dirty="0" err="1" smtClean="0">
                <a:ln>
                  <a:noFill/>
                </a:ln>
                <a:solidFill>
                  <a:prstClr val="black"/>
                </a:solidFill>
                <a:effectLst/>
                <a:uLnTx/>
                <a:uFillTx/>
                <a:latin typeface="Calibri" panose="020F0502020204030204"/>
                <a:ea typeface="+mn-ea"/>
                <a:cs typeface="+mn-cs"/>
              </a:rPr>
              <a:t>Kahoot</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Links to instructions and materials are provided above- in the “Preparing to Present” section of Module 2. </a:t>
            </a:r>
          </a:p>
          <a:p>
            <a:pPr marL="0" marR="0" lvl="0" indent="0" algn="l" defTabSz="914400" rtl="0" eaLnBrk="1" fontAlgn="auto" latinLnBrk="0" hangingPunct="1">
              <a:lnSpc>
                <a:spcPct val="115000"/>
              </a:lnSpc>
              <a:spcBef>
                <a:spcPts val="0"/>
              </a:spcBef>
              <a:spcAft>
                <a:spcPts val="0"/>
              </a:spcAft>
              <a:buClrTx/>
              <a:buSzTx/>
              <a:buFont typeface="Arial" panose="020B0604020202020204" pitchFamily="34" charset="0"/>
              <a:buNone/>
              <a:tabLst/>
              <a:defRPr/>
            </a:pPr>
            <a:endParaRPr kumimoji="0" lang="en" sz="1200" b="0" i="0" u="none" strike="noStrike" kern="1200" cap="none" spc="0" normalizeH="0" baseline="0" noProof="0" dirty="0" smtClean="0">
              <a:ln>
                <a:noFill/>
              </a:ln>
              <a:solidFill>
                <a:prstClr val="black"/>
              </a:solidFill>
              <a:effectLst/>
              <a:uLnTx/>
              <a:uFillTx/>
              <a:latin typeface="Calibri"/>
              <a:ea typeface="Calibri"/>
              <a:cs typeface="Calibri"/>
              <a:sym typeface="Calibri"/>
            </a:endParaRPr>
          </a:p>
          <a:p>
            <a:pPr marL="0" lvl="0" indent="0" algn="l" rtl="0">
              <a:lnSpc>
                <a:spcPct val="115000"/>
              </a:lnSpc>
              <a:spcBef>
                <a:spcPts val="0"/>
              </a:spcBef>
              <a:spcAft>
                <a:spcPts val="0"/>
              </a:spcAft>
              <a:buNone/>
            </a:pPr>
            <a:endParaRPr dirty="0">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a:ea typeface="Calibri"/>
                <a:cs typeface="Calibri"/>
                <a:sym typeface="Calibri"/>
              </a:rPr>
              <a:t>Reading Drug Labels</a:t>
            </a:r>
          </a:p>
          <a:p>
            <a:pPr marL="0" marR="0" lvl="0" indent="0" algn="l" defTabSz="914400" rtl="0" eaLnBrk="1" fontAlgn="auto" latinLnBrk="0" hangingPunct="1">
              <a:lnSpc>
                <a:spcPct val="115000"/>
              </a:lnSpc>
              <a:spcBef>
                <a:spcPts val="0"/>
              </a:spcBef>
              <a:spcAft>
                <a:spcPts val="0"/>
              </a:spcAft>
              <a:buClrTx/>
              <a:buSzTx/>
              <a:buFontTx/>
              <a:buNone/>
              <a:tabLst/>
              <a:defRPr/>
            </a:pPr>
            <a:endParaRPr kumimoji="0" lang="en-US" sz="1200" b="1" i="0" u="none" strike="noStrike" kern="1200" cap="none" spc="0" normalizeH="0" baseline="0" noProof="0" dirty="0" smtClean="0">
              <a:ln>
                <a:noFill/>
              </a:ln>
              <a:solidFill>
                <a:prstClr val="black"/>
              </a:solidFill>
              <a:effectLst/>
              <a:uLnTx/>
              <a:uFillTx/>
              <a:latin typeface="Calibri"/>
              <a:ea typeface="Calibri"/>
              <a:cs typeface="Calibri"/>
              <a:sym typeface="Calibri"/>
            </a:endParaRP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Corresponding Participant Workbook Page(s):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15-16</a:t>
            </a:r>
          </a:p>
          <a:p>
            <a:pPr marL="0" marR="0" lvl="0" indent="0" algn="l" defTabSz="914400" rtl="0" eaLnBrk="1" fontAlgn="auto" latinLnBrk="0" hangingPunct="1">
              <a:lnSpc>
                <a:spcPct val="115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Important Concepts:</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Knowing how to read medication labels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Presenter Instructions &amp; Script:</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Slide 5 has a short video embedded in it. If you will not have internet access during your presentation, be sure to save the “</a:t>
            </a:r>
            <a:r>
              <a:rPr kumimoji="0" lang="en-US" sz="1200" b="0" i="0" u="sng" strike="noStrike" kern="1200" cap="none" spc="0" normalizeH="0" baseline="0" noProof="0" dirty="0" smtClean="0">
                <a:ln>
                  <a:noFill/>
                </a:ln>
                <a:solidFill>
                  <a:prstClr val="black"/>
                </a:solidFill>
                <a:effectLst/>
                <a:uLnTx/>
                <a:uFillTx/>
                <a:latin typeface="Calibri" panose="020F0502020204030204"/>
                <a:ea typeface="+mn-ea"/>
                <a:cs typeface="+mn-cs"/>
                <a:hlinkClick r:id="rId3"/>
              </a:rPr>
              <a:t>Dr. House Inhaler Mistake” Video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to the computer you’ll be using while you present ahead of time.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Sample script for introducing video</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“Labels provide important information about medication. We must be able to understand the information on the label to protect ourselves. We are going to watch a short clip from the show “House” about using an inhaler. How does an inhaler work?” (Answer: Put inhaler in mouth. With mouth/lips close around inhaler, spray the medication. Take a deep breath in as you spray it into your mouth.) Continue: “In this episode, Dr. House is trying to help Anna figure out why she is having trouble with the inhaler she uses for her asthma. Let’s see what happens”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Play video.</a:t>
            </a:r>
          </a:p>
          <a:p>
            <a:pPr marL="0" marR="0" lvl="0" indent="0" algn="l" defTabSz="914400" rtl="0" eaLnBrk="1" fontAlgn="auto" latinLnBrk="0" hangingPunct="1">
              <a:lnSpc>
                <a:spcPct val="115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Corresponding Participant Workbook Page(s):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15-16</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Presenter Instructions &amp; Script:</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Following the video from slide 7, ask participants:</a:t>
            </a:r>
            <a:r>
              <a:rPr kumimoji="0" lang="en-US" sz="1200" b="0" i="0" u="sng"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“What happened to Anna in this clip?” (Answer: She was going through inhalers really quickly because she wasn’t using them properly)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Continue: “How could she have avoided this embarrassing situation?” (Answer: Read the directions on the label. Ask the pharmacist or doctor for help.)</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Summarize: “In this situation, Anna was having trouble with her inhaler she used for asthma because she wasn’t using it correctly. She was spending a lot of money to replace them once a week, and her lack of concern about what was on the label could have led to more serious consequences.”</a:t>
            </a:r>
          </a:p>
          <a:p>
            <a:pPr marL="0" marR="0" lvl="0" indent="0" algn="l" defTabSz="914400" rtl="0" eaLnBrk="1" fontAlgn="auto" latinLnBrk="0" hangingPunct="1">
              <a:lnSpc>
                <a:spcPct val="115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a:ea typeface="Calibri"/>
              <a:cs typeface="Calibri"/>
              <a:sym typeface="Calibri"/>
            </a:endParaRPr>
          </a:p>
          <a:p>
            <a:pPr marL="0" marR="0" lvl="0" indent="0" algn="l" defTabSz="914400" rtl="0" eaLnBrk="1" fontAlgn="auto" latinLnBrk="0" hangingPunct="1">
              <a:lnSpc>
                <a:spcPct val="115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a:ea typeface="Calibri"/>
              <a:cs typeface="Calibri"/>
              <a:sym typeface="Calibri"/>
            </a:endParaRPr>
          </a:p>
          <a:p>
            <a:pPr marL="0" lvl="0" indent="0" rtl="0">
              <a:lnSpc>
                <a:spcPct val="115000"/>
              </a:lnSpc>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100" b="1" i="0" u="none" strike="noStrike" kern="1200" cap="none" dirty="0" smtClean="0">
                <a:solidFill>
                  <a:schemeClr val="tx1"/>
                </a:solidFill>
                <a:effectLst/>
                <a:latin typeface="Arial"/>
                <a:ea typeface="Arial"/>
                <a:cs typeface="Arial"/>
                <a:sym typeface="Arial"/>
              </a:rPr>
              <a:t>Corresponding Participant Workbook Page(s): </a:t>
            </a:r>
            <a:r>
              <a:rPr lang="en-US" sz="1100" b="0" i="0" u="none" strike="noStrike" kern="1200" cap="none" dirty="0" smtClean="0">
                <a:solidFill>
                  <a:schemeClr val="tx1"/>
                </a:solidFill>
                <a:effectLst/>
                <a:latin typeface="Arial"/>
                <a:ea typeface="Arial"/>
                <a:cs typeface="Arial"/>
                <a:sym typeface="Arial"/>
              </a:rPr>
              <a:t>15-16</a:t>
            </a:r>
          </a:p>
          <a:p>
            <a:pPr marL="0" lvl="0" indent="0" rtl="0">
              <a:lnSpc>
                <a:spcPct val="115000"/>
              </a:lnSpc>
              <a:spcBef>
                <a:spcPts val="0"/>
              </a:spcBef>
              <a:spcAft>
                <a:spcPts val="0"/>
              </a:spcAft>
              <a:buNone/>
            </a:pPr>
            <a:endParaRPr lang="en-US" dirty="0" smtClean="0">
              <a:latin typeface="Calibri"/>
              <a:ea typeface="Calibri"/>
              <a:cs typeface="Calibri"/>
              <a:sym typeface="Calibri"/>
            </a:endParaRPr>
          </a:p>
          <a:p>
            <a:r>
              <a:rPr lang="en-US" sz="1100" b="1" i="0" u="none" strike="noStrike" kern="1200" cap="none" dirty="0" smtClean="0">
                <a:solidFill>
                  <a:schemeClr val="tx1"/>
                </a:solidFill>
                <a:effectLst/>
                <a:latin typeface="Arial"/>
                <a:ea typeface="Arial"/>
                <a:cs typeface="Arial"/>
                <a:sym typeface="Arial"/>
              </a:rPr>
              <a:t>Important Vocabulary Words:</a:t>
            </a:r>
            <a:endParaRPr lang="en-US" sz="1100" b="0" i="0" u="none" strike="noStrike" kern="1200" cap="none" dirty="0" smtClean="0">
              <a:solidFill>
                <a:schemeClr val="tx1"/>
              </a:solidFill>
              <a:effectLst/>
              <a:latin typeface="Arial"/>
              <a:ea typeface="Arial"/>
              <a:cs typeface="Arial"/>
              <a:sym typeface="Arial"/>
            </a:endParaRPr>
          </a:p>
          <a:p>
            <a:pPr lvl="0"/>
            <a:r>
              <a:rPr lang="en-US" sz="1100" b="0" i="0" u="none" strike="noStrike" kern="1200" cap="none" dirty="0" smtClean="0">
                <a:solidFill>
                  <a:schemeClr val="tx1"/>
                </a:solidFill>
                <a:effectLst/>
                <a:latin typeface="Arial"/>
                <a:ea typeface="Arial"/>
                <a:cs typeface="Arial"/>
                <a:sym typeface="Arial"/>
              </a:rPr>
              <a:t>Drug Facts Label</a:t>
            </a:r>
          </a:p>
          <a:p>
            <a:endParaRPr lang="en-US" sz="1100" b="1" i="0" u="none" strike="noStrike" kern="1200" cap="none" dirty="0" smtClean="0">
              <a:solidFill>
                <a:schemeClr val="tx1"/>
              </a:solidFill>
              <a:effectLst/>
              <a:latin typeface="Arial"/>
              <a:ea typeface="Arial"/>
              <a:cs typeface="Arial"/>
              <a:sym typeface="Arial"/>
            </a:endParaRPr>
          </a:p>
          <a:p>
            <a:r>
              <a:rPr lang="en-US" sz="1100" b="1" i="0" u="none" strike="noStrike" kern="1200" cap="none" dirty="0" smtClean="0">
                <a:solidFill>
                  <a:schemeClr val="tx1"/>
                </a:solidFill>
                <a:effectLst/>
                <a:latin typeface="Arial"/>
                <a:ea typeface="Arial"/>
                <a:cs typeface="Arial"/>
                <a:sym typeface="Arial"/>
              </a:rPr>
              <a:t>Presenter Instructions &amp; Script:</a:t>
            </a:r>
            <a:endParaRPr lang="en-US" sz="1100" b="0" i="0" u="none" strike="noStrike" kern="1200" cap="none" dirty="0" smtClean="0">
              <a:solidFill>
                <a:schemeClr val="tx1"/>
              </a:solidFill>
              <a:effectLst/>
              <a:latin typeface="Arial"/>
              <a:ea typeface="Arial"/>
              <a:cs typeface="Arial"/>
              <a:sym typeface="Arial"/>
            </a:endParaRPr>
          </a:p>
          <a:p>
            <a:pPr lvl="0"/>
            <a:r>
              <a:rPr lang="en-US" sz="1100" b="1" i="0" u="none" strike="noStrike" kern="1200" cap="none" dirty="0" smtClean="0">
                <a:solidFill>
                  <a:schemeClr val="tx1"/>
                </a:solidFill>
                <a:effectLst/>
                <a:latin typeface="Arial"/>
                <a:ea typeface="Arial"/>
                <a:cs typeface="Arial"/>
                <a:sym typeface="Arial"/>
              </a:rPr>
              <a:t>Sample Script</a:t>
            </a:r>
            <a:r>
              <a:rPr lang="en-US" sz="1100" b="0" i="0" u="none" strike="noStrike" kern="1200" cap="none" dirty="0" smtClean="0">
                <a:solidFill>
                  <a:schemeClr val="tx1"/>
                </a:solidFill>
                <a:effectLst/>
                <a:latin typeface="Arial"/>
                <a:ea typeface="Arial"/>
                <a:cs typeface="Arial"/>
                <a:sym typeface="Arial"/>
              </a:rPr>
              <a:t>: “We are going to spend more time specifically talking about the parts of an over the counter drug label. You will typically find more information on these labels because they do not require a doctor’s visit or prescription to purchase. The label essentially has to play the part of the doctor, which makes it even more critical you understand what you are reading and where to find important information. We are going to look at an example OTC drug label and a few different scenarios where people need to make informed decisions related to using the drug.”</a:t>
            </a:r>
          </a:p>
          <a:p>
            <a:pPr lvl="0"/>
            <a:endParaRPr lang="en-US" sz="1100" b="0" i="0" u="none" strike="noStrike" kern="1200" cap="none" dirty="0" smtClean="0">
              <a:solidFill>
                <a:schemeClr val="tx1"/>
              </a:solidFill>
              <a:effectLst/>
              <a:latin typeface="Arial"/>
              <a:ea typeface="Arial"/>
              <a:cs typeface="Arial"/>
              <a:sym typeface="Arial"/>
            </a:endParaRPr>
          </a:p>
          <a:p>
            <a:pPr lvl="0"/>
            <a:r>
              <a:rPr lang="en-US" sz="1100" b="0" i="0" u="none" strike="noStrike" kern="1200" cap="none" dirty="0" smtClean="0">
                <a:solidFill>
                  <a:schemeClr val="tx1"/>
                </a:solidFill>
                <a:effectLst/>
                <a:latin typeface="Arial"/>
                <a:ea typeface="Arial"/>
                <a:cs typeface="Arial"/>
                <a:sym typeface="Arial"/>
              </a:rPr>
              <a:t>At this point, facilitate either Version #1 or Version #2 of the “Reading OTC Drug Labels” activity. You should have reviewed both versions as you planned for your presentation, and selected the one that will work best for you. Prior to the session, you should have gathered whatever supplies are needed for the </a:t>
            </a:r>
          </a:p>
          <a:p>
            <a:pPr lvl="0"/>
            <a:r>
              <a:rPr lang="en-US" sz="1100" b="0" i="0" u="none" strike="noStrike" kern="1200" cap="none" dirty="0" smtClean="0">
                <a:solidFill>
                  <a:schemeClr val="tx1"/>
                </a:solidFill>
                <a:effectLst/>
                <a:latin typeface="Arial"/>
                <a:ea typeface="Arial"/>
                <a:cs typeface="Arial"/>
                <a:sym typeface="Arial"/>
              </a:rPr>
              <a:t>activity you selected. Links to instructions and materials are provided above- in the “Preparing to Present” section of Module 2. </a:t>
            </a:r>
          </a:p>
          <a:p>
            <a:pPr lvl="0"/>
            <a:endParaRPr lang="en-US" sz="1100" b="0" i="0" u="none" strike="noStrike" kern="1200" cap="none" dirty="0" smtClean="0">
              <a:solidFill>
                <a:schemeClr val="tx1"/>
              </a:solidFill>
              <a:effectLst/>
              <a:latin typeface="Arial"/>
              <a:ea typeface="Arial"/>
              <a:cs typeface="Arial"/>
              <a:sym typeface="Arial"/>
            </a:endParaRPr>
          </a:p>
          <a:p>
            <a:pPr lvl="0"/>
            <a:r>
              <a:rPr lang="en-US" sz="1100" b="0" i="0" u="none" strike="noStrike" kern="1200" cap="none" dirty="0" smtClean="0">
                <a:solidFill>
                  <a:schemeClr val="tx1"/>
                </a:solidFill>
                <a:effectLst/>
                <a:latin typeface="Arial"/>
                <a:ea typeface="Arial"/>
                <a:cs typeface="Arial"/>
                <a:sym typeface="Arial"/>
              </a:rPr>
              <a:t>Review and discuss answers as a class, noting the ones participants got wrong most often and reiterating the correct answers to these items.</a:t>
            </a:r>
          </a:p>
          <a:p>
            <a:pPr lvl="0"/>
            <a:endParaRPr lang="en-US" sz="1100" b="1" i="0" u="none" strike="noStrike" kern="1200" cap="none" dirty="0" smtClean="0">
              <a:solidFill>
                <a:schemeClr val="tx1"/>
              </a:solidFill>
              <a:effectLst/>
              <a:latin typeface="Arial"/>
              <a:ea typeface="Arial"/>
              <a:cs typeface="Arial"/>
              <a:sym typeface="Arial"/>
            </a:endParaRPr>
          </a:p>
          <a:p>
            <a:pPr lvl="0"/>
            <a:r>
              <a:rPr lang="en-US" sz="1100" b="1" i="0" u="none" strike="noStrike" kern="1200" cap="none" dirty="0" smtClean="0">
                <a:solidFill>
                  <a:schemeClr val="tx1"/>
                </a:solidFill>
                <a:effectLst/>
                <a:latin typeface="Arial"/>
                <a:ea typeface="Arial"/>
                <a:cs typeface="Arial"/>
                <a:sym typeface="Arial"/>
              </a:rPr>
              <a:t>Sample script to transition from this activity</a:t>
            </a:r>
            <a:r>
              <a:rPr lang="en-US" sz="1100" b="0" i="0" u="none" strike="noStrike" kern="1200" cap="none" dirty="0" smtClean="0">
                <a:solidFill>
                  <a:schemeClr val="tx1"/>
                </a:solidFill>
                <a:effectLst/>
                <a:latin typeface="Arial"/>
                <a:ea typeface="Arial"/>
                <a:cs typeface="Arial"/>
                <a:sym typeface="Arial"/>
              </a:rPr>
              <a:t>: “In addition to all of the information on the label, it is important to note medications have an expiration date that will be printed on the bottle or box. We need to pay attention to these expiration dates and avoid using expired medications. We have to be our own advocate when we are using OTC drugs and use our health literacy skills to use medication safely.”</a:t>
            </a:r>
          </a:p>
          <a:p>
            <a:pPr marL="0" lvl="0" indent="0" rtl="0">
              <a:lnSpc>
                <a:spcPct val="115000"/>
              </a:lnSpc>
              <a:spcBef>
                <a:spcPts val="0"/>
              </a:spcBef>
              <a:spcAft>
                <a:spcPts val="0"/>
              </a:spcAft>
              <a:buNone/>
            </a:pPr>
            <a:endParaRPr lang="en-US" dirty="0" smtClean="0">
              <a:latin typeface="Calibri"/>
              <a:ea typeface="Calibri"/>
              <a:cs typeface="Calibri"/>
              <a:sym typeface="Calibri"/>
            </a:endParaRPr>
          </a:p>
          <a:p>
            <a:pPr marL="0" lvl="0" indent="0" rtl="0">
              <a:lnSpc>
                <a:spcPct val="115000"/>
              </a:lnSpc>
              <a:spcBef>
                <a:spcPts val="0"/>
              </a:spcBef>
              <a:spcAft>
                <a:spcPts val="0"/>
              </a:spcAft>
              <a:buNone/>
            </a:pPr>
            <a:endParaRPr dirty="0">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Corresponding Participant Workbook Page(s):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17</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Important Concepts </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What a vaccine is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Why vaccines are important to overall health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Where to get reliable information about vaccines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 </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Important Vocabulary Words </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Vaccine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Presenter Instructions &amp; Script:</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This is an animated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Sample Script: Animation 1</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“There are a lot of people who dread going to the doctor because they don’t want to get a shot. There are many reasons why people don’t want a vaccine, but they are a crucial part of prevention and, like medications, could even be a part of a treatment plan. It is important to have a record of your vaccinations for your doctor and knowing what vaccinations are available to you is part of being health literate.”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a:ea typeface="+mn-ea"/>
                <a:cs typeface="+mn-cs"/>
              </a:rPr>
              <a:t>Sample Script: Animation 2</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“Vaccines are a weakened form of various diseases that are introduced to the body. Your body will produce an immune response to the weakened disease. Then, if your body ever comes in contact with the disease in the future, it will remember the immune response and keep you from getting seriously ill.”</a:t>
            </a:r>
          </a:p>
          <a:p>
            <a:pPr marL="0" marR="0" lvl="0" indent="0" algn="l" defTabSz="914400" rtl="0" eaLnBrk="1" fontAlgn="auto" latinLnBrk="0" hangingPunct="1">
              <a:lnSpc>
                <a:spcPct val="115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Calibri"/>
              <a:ea typeface="Calibri"/>
              <a:cs typeface="Calibri"/>
              <a:sym typeface="Calibri"/>
            </a:endParaRPr>
          </a:p>
          <a:p>
            <a:pPr marL="0" lvl="0" indent="0" rtl="0">
              <a:lnSpc>
                <a:spcPct val="115000"/>
              </a:lnSpc>
              <a:spcBef>
                <a:spcPts val="0"/>
              </a:spcBef>
              <a:spcAft>
                <a:spcPts val="0"/>
              </a:spcAft>
              <a:buNone/>
            </a:pPr>
            <a:endParaRPr dirty="0">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Shape 10"/>
          <p:cNvSpPr/>
          <p:nvPr/>
        </p:nvSpPr>
        <p:spPr>
          <a:xfrm rot="10800000">
            <a:off x="4226100" y="2933550"/>
            <a:ext cx="691800" cy="388500"/>
          </a:xfrm>
          <a:prstGeom prst="triangle">
            <a:avLst>
              <a:gd name="adj" fmla="val 50000"/>
            </a:avLst>
          </a:prstGeom>
          <a:solidFill>
            <a:schemeClr val="dk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11"/>
          <p:cNvSpPr/>
          <p:nvPr/>
        </p:nvSpPr>
        <p:spPr>
          <a:xfrm>
            <a:off x="-25" y="0"/>
            <a:ext cx="9144000" cy="3124200"/>
          </a:xfrm>
          <a:prstGeom prst="rect">
            <a:avLst/>
          </a:prstGeom>
          <a:solidFill>
            <a:schemeClr val="dk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12"/>
          <p:cNvSpPr txBox="1">
            <a:spLocks noGrp="1"/>
          </p:cNvSpPr>
          <p:nvPr>
            <p:ph type="ctrTitle"/>
          </p:nvPr>
        </p:nvSpPr>
        <p:spPr>
          <a:xfrm>
            <a:off x="411175" y="644300"/>
            <a:ext cx="8282400" cy="2109000"/>
          </a:xfrm>
          <a:prstGeom prst="rect">
            <a:avLst/>
          </a:prstGeom>
        </p:spPr>
        <p:txBody>
          <a:bodyPr spcFirstLastPara="1" wrap="square" lIns="91425" tIns="91425" rIns="91425" bIns="91425" anchor="b" anchorCtr="0"/>
          <a:lstStyle>
            <a:lvl1pPr lvl="0" algn="ctr">
              <a:spcBef>
                <a:spcPts val="0"/>
              </a:spcBef>
              <a:spcAft>
                <a:spcPts val="0"/>
              </a:spcAft>
              <a:buClr>
                <a:schemeClr val="lt1"/>
              </a:buClr>
              <a:buSzPts val="6000"/>
              <a:buNone/>
              <a:defRPr sz="6000">
                <a:solidFill>
                  <a:schemeClr val="lt1"/>
                </a:solidFill>
              </a:defRPr>
            </a:lvl1pPr>
            <a:lvl2pPr lvl="1" algn="ctr">
              <a:spcBef>
                <a:spcPts val="0"/>
              </a:spcBef>
              <a:spcAft>
                <a:spcPts val="0"/>
              </a:spcAft>
              <a:buClr>
                <a:schemeClr val="lt1"/>
              </a:buClr>
              <a:buSzPts val="6000"/>
              <a:buNone/>
              <a:defRPr sz="6000">
                <a:solidFill>
                  <a:schemeClr val="lt1"/>
                </a:solidFill>
              </a:defRPr>
            </a:lvl2pPr>
            <a:lvl3pPr lvl="2" algn="ctr">
              <a:spcBef>
                <a:spcPts val="0"/>
              </a:spcBef>
              <a:spcAft>
                <a:spcPts val="0"/>
              </a:spcAft>
              <a:buClr>
                <a:schemeClr val="lt1"/>
              </a:buClr>
              <a:buSzPts val="6000"/>
              <a:buNone/>
              <a:defRPr sz="6000">
                <a:solidFill>
                  <a:schemeClr val="lt1"/>
                </a:solidFill>
              </a:defRPr>
            </a:lvl3pPr>
            <a:lvl4pPr lvl="3" algn="ctr">
              <a:spcBef>
                <a:spcPts val="0"/>
              </a:spcBef>
              <a:spcAft>
                <a:spcPts val="0"/>
              </a:spcAft>
              <a:buClr>
                <a:schemeClr val="lt1"/>
              </a:buClr>
              <a:buSzPts val="6000"/>
              <a:buNone/>
              <a:defRPr sz="6000">
                <a:solidFill>
                  <a:schemeClr val="lt1"/>
                </a:solidFill>
              </a:defRPr>
            </a:lvl4pPr>
            <a:lvl5pPr lvl="4" algn="ctr">
              <a:spcBef>
                <a:spcPts val="0"/>
              </a:spcBef>
              <a:spcAft>
                <a:spcPts val="0"/>
              </a:spcAft>
              <a:buClr>
                <a:schemeClr val="lt1"/>
              </a:buClr>
              <a:buSzPts val="6000"/>
              <a:buNone/>
              <a:defRPr sz="6000">
                <a:solidFill>
                  <a:schemeClr val="lt1"/>
                </a:solidFill>
              </a:defRPr>
            </a:lvl5pPr>
            <a:lvl6pPr lvl="5" algn="ctr">
              <a:spcBef>
                <a:spcPts val="0"/>
              </a:spcBef>
              <a:spcAft>
                <a:spcPts val="0"/>
              </a:spcAft>
              <a:buClr>
                <a:schemeClr val="lt1"/>
              </a:buClr>
              <a:buSzPts val="6000"/>
              <a:buNone/>
              <a:defRPr sz="6000">
                <a:solidFill>
                  <a:schemeClr val="lt1"/>
                </a:solidFill>
              </a:defRPr>
            </a:lvl6pPr>
            <a:lvl7pPr lvl="6" algn="ctr">
              <a:spcBef>
                <a:spcPts val="0"/>
              </a:spcBef>
              <a:spcAft>
                <a:spcPts val="0"/>
              </a:spcAft>
              <a:buClr>
                <a:schemeClr val="lt1"/>
              </a:buClr>
              <a:buSzPts val="6000"/>
              <a:buNone/>
              <a:defRPr sz="6000">
                <a:solidFill>
                  <a:schemeClr val="lt1"/>
                </a:solidFill>
              </a:defRPr>
            </a:lvl7pPr>
            <a:lvl8pPr lvl="7" algn="ctr">
              <a:spcBef>
                <a:spcPts val="0"/>
              </a:spcBef>
              <a:spcAft>
                <a:spcPts val="0"/>
              </a:spcAft>
              <a:buClr>
                <a:schemeClr val="lt1"/>
              </a:buClr>
              <a:buSzPts val="6000"/>
              <a:buNone/>
              <a:defRPr sz="6000">
                <a:solidFill>
                  <a:schemeClr val="lt1"/>
                </a:solidFill>
              </a:defRPr>
            </a:lvl8pPr>
            <a:lvl9pPr lvl="8" algn="ctr">
              <a:spcBef>
                <a:spcPts val="0"/>
              </a:spcBef>
              <a:spcAft>
                <a:spcPts val="0"/>
              </a:spcAft>
              <a:buClr>
                <a:schemeClr val="lt1"/>
              </a:buClr>
              <a:buSzPts val="6000"/>
              <a:buNone/>
              <a:defRPr sz="6000">
                <a:solidFill>
                  <a:schemeClr val="lt1"/>
                </a:solidFill>
              </a:defRPr>
            </a:lvl9pPr>
          </a:lstStyle>
          <a:p>
            <a:endParaRPr/>
          </a:p>
        </p:txBody>
      </p:sp>
      <p:sp>
        <p:nvSpPr>
          <p:cNvPr id="13" name="Shape 13"/>
          <p:cNvSpPr txBox="1">
            <a:spLocks noGrp="1"/>
          </p:cNvSpPr>
          <p:nvPr>
            <p:ph type="subTitle" idx="1"/>
          </p:nvPr>
        </p:nvSpPr>
        <p:spPr>
          <a:xfrm>
            <a:off x="411175" y="3398250"/>
            <a:ext cx="8282400" cy="1260600"/>
          </a:xfrm>
          <a:prstGeom prst="rect">
            <a:avLst/>
          </a:prstGeom>
        </p:spPr>
        <p:txBody>
          <a:bodyPr spcFirstLastPara="1" wrap="square" lIns="91425" tIns="91425" rIns="91425" bIns="91425" anchor="ctr" anchorCtr="0"/>
          <a:lstStyle>
            <a:lvl1pPr lvl="0" algn="ctr">
              <a:lnSpc>
                <a:spcPct val="100000"/>
              </a:lnSpc>
              <a:spcBef>
                <a:spcPts val="0"/>
              </a:spcBef>
              <a:spcAft>
                <a:spcPts val="0"/>
              </a:spcAft>
              <a:buSzPts val="3600"/>
              <a:buFont typeface="Oswald"/>
              <a:buNone/>
              <a:defRPr sz="3600">
                <a:latin typeface="Oswald"/>
                <a:ea typeface="Oswald"/>
                <a:cs typeface="Oswald"/>
                <a:sym typeface="Oswald"/>
              </a:defRPr>
            </a:lvl1pPr>
            <a:lvl2pPr lvl="1" algn="ctr">
              <a:lnSpc>
                <a:spcPct val="100000"/>
              </a:lnSpc>
              <a:spcBef>
                <a:spcPts val="0"/>
              </a:spcBef>
              <a:spcAft>
                <a:spcPts val="0"/>
              </a:spcAft>
              <a:buSzPts val="3600"/>
              <a:buFont typeface="Oswald"/>
              <a:buNone/>
              <a:defRPr sz="3600">
                <a:latin typeface="Oswald"/>
                <a:ea typeface="Oswald"/>
                <a:cs typeface="Oswald"/>
                <a:sym typeface="Oswald"/>
              </a:defRPr>
            </a:lvl2pPr>
            <a:lvl3pPr lvl="2" algn="ctr">
              <a:lnSpc>
                <a:spcPct val="100000"/>
              </a:lnSpc>
              <a:spcBef>
                <a:spcPts val="0"/>
              </a:spcBef>
              <a:spcAft>
                <a:spcPts val="0"/>
              </a:spcAft>
              <a:buSzPts val="3600"/>
              <a:buFont typeface="Oswald"/>
              <a:buNone/>
              <a:defRPr sz="3600">
                <a:latin typeface="Oswald"/>
                <a:ea typeface="Oswald"/>
                <a:cs typeface="Oswald"/>
                <a:sym typeface="Oswald"/>
              </a:defRPr>
            </a:lvl3pPr>
            <a:lvl4pPr lvl="3" algn="ctr">
              <a:lnSpc>
                <a:spcPct val="100000"/>
              </a:lnSpc>
              <a:spcBef>
                <a:spcPts val="0"/>
              </a:spcBef>
              <a:spcAft>
                <a:spcPts val="0"/>
              </a:spcAft>
              <a:buSzPts val="3600"/>
              <a:buFont typeface="Oswald"/>
              <a:buNone/>
              <a:defRPr sz="3600">
                <a:latin typeface="Oswald"/>
                <a:ea typeface="Oswald"/>
                <a:cs typeface="Oswald"/>
                <a:sym typeface="Oswald"/>
              </a:defRPr>
            </a:lvl4pPr>
            <a:lvl5pPr lvl="4" algn="ctr">
              <a:lnSpc>
                <a:spcPct val="100000"/>
              </a:lnSpc>
              <a:spcBef>
                <a:spcPts val="0"/>
              </a:spcBef>
              <a:spcAft>
                <a:spcPts val="0"/>
              </a:spcAft>
              <a:buSzPts val="3600"/>
              <a:buFont typeface="Oswald"/>
              <a:buNone/>
              <a:defRPr sz="3600">
                <a:latin typeface="Oswald"/>
                <a:ea typeface="Oswald"/>
                <a:cs typeface="Oswald"/>
                <a:sym typeface="Oswald"/>
              </a:defRPr>
            </a:lvl5pPr>
            <a:lvl6pPr lvl="5" algn="ctr">
              <a:lnSpc>
                <a:spcPct val="100000"/>
              </a:lnSpc>
              <a:spcBef>
                <a:spcPts val="0"/>
              </a:spcBef>
              <a:spcAft>
                <a:spcPts val="0"/>
              </a:spcAft>
              <a:buSzPts val="3600"/>
              <a:buFont typeface="Oswald"/>
              <a:buNone/>
              <a:defRPr sz="3600">
                <a:latin typeface="Oswald"/>
                <a:ea typeface="Oswald"/>
                <a:cs typeface="Oswald"/>
                <a:sym typeface="Oswald"/>
              </a:defRPr>
            </a:lvl6pPr>
            <a:lvl7pPr lvl="6" algn="ctr">
              <a:lnSpc>
                <a:spcPct val="100000"/>
              </a:lnSpc>
              <a:spcBef>
                <a:spcPts val="0"/>
              </a:spcBef>
              <a:spcAft>
                <a:spcPts val="0"/>
              </a:spcAft>
              <a:buSzPts val="3600"/>
              <a:buFont typeface="Oswald"/>
              <a:buNone/>
              <a:defRPr sz="3600">
                <a:latin typeface="Oswald"/>
                <a:ea typeface="Oswald"/>
                <a:cs typeface="Oswald"/>
                <a:sym typeface="Oswald"/>
              </a:defRPr>
            </a:lvl7pPr>
            <a:lvl8pPr lvl="7" algn="ctr">
              <a:lnSpc>
                <a:spcPct val="100000"/>
              </a:lnSpc>
              <a:spcBef>
                <a:spcPts val="0"/>
              </a:spcBef>
              <a:spcAft>
                <a:spcPts val="0"/>
              </a:spcAft>
              <a:buSzPts val="3600"/>
              <a:buFont typeface="Oswald"/>
              <a:buNone/>
              <a:defRPr sz="3600">
                <a:latin typeface="Oswald"/>
                <a:ea typeface="Oswald"/>
                <a:cs typeface="Oswald"/>
                <a:sym typeface="Oswald"/>
              </a:defRPr>
            </a:lvl8pPr>
            <a:lvl9pPr lvl="8" algn="ctr">
              <a:lnSpc>
                <a:spcPct val="100000"/>
              </a:lnSpc>
              <a:spcBef>
                <a:spcPts val="0"/>
              </a:spcBef>
              <a:spcAft>
                <a:spcPts val="0"/>
              </a:spcAft>
              <a:buSzPts val="3600"/>
              <a:buFont typeface="Oswald"/>
              <a:buNone/>
              <a:defRPr sz="3600">
                <a:latin typeface="Oswald"/>
                <a:ea typeface="Oswald"/>
                <a:cs typeface="Oswald"/>
                <a:sym typeface="Oswald"/>
              </a:defRPr>
            </a:lvl9pPr>
          </a:lstStyle>
          <a:p>
            <a:endParaRPr/>
          </a:p>
        </p:txBody>
      </p:sp>
      <p:sp>
        <p:nvSpPr>
          <p:cNvPr id="14" name="Shape 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1"/>
        <p:cNvGrpSpPr/>
        <p:nvPr/>
      </p:nvGrpSpPr>
      <p:grpSpPr>
        <a:xfrm>
          <a:off x="0" y="0"/>
          <a:ext cx="0" cy="0"/>
          <a:chOff x="0" y="0"/>
          <a:chExt cx="0" cy="0"/>
        </a:xfrm>
      </p:grpSpPr>
      <p:cxnSp>
        <p:nvCxnSpPr>
          <p:cNvPr id="52" name="Shape 52"/>
          <p:cNvCxnSpPr/>
          <p:nvPr/>
        </p:nvCxnSpPr>
        <p:spPr>
          <a:xfrm>
            <a:off x="413275" y="2988275"/>
            <a:ext cx="910500" cy="0"/>
          </a:xfrm>
          <a:prstGeom prst="straightConnector1">
            <a:avLst/>
          </a:prstGeom>
          <a:noFill/>
          <a:ln w="28575" cap="flat" cmpd="sng">
            <a:solidFill>
              <a:schemeClr val="dk1"/>
            </a:solidFill>
            <a:prstDash val="lgDash"/>
            <a:round/>
            <a:headEnd type="none" w="sm" len="sm"/>
            <a:tailEnd type="none" w="sm" len="sm"/>
          </a:ln>
        </p:spPr>
      </p:cxnSp>
      <p:sp>
        <p:nvSpPr>
          <p:cNvPr id="53" name="Shape 5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spcBef>
                <a:spcPts val="0"/>
              </a:spcBef>
              <a:spcAft>
                <a:spcPts val="0"/>
              </a:spcAft>
              <a:buSzPts val="12000"/>
              <a:buNone/>
              <a:defRPr sz="12000"/>
            </a:lvl1pPr>
            <a:lvl2pPr lvl="1">
              <a:spcBef>
                <a:spcPts val="0"/>
              </a:spcBef>
              <a:spcAft>
                <a:spcPts val="0"/>
              </a:spcAft>
              <a:buSzPts val="12000"/>
              <a:buNone/>
              <a:defRPr sz="12000"/>
            </a:lvl2pPr>
            <a:lvl3pPr lvl="2">
              <a:spcBef>
                <a:spcPts val="0"/>
              </a:spcBef>
              <a:spcAft>
                <a:spcPts val="0"/>
              </a:spcAft>
              <a:buSzPts val="12000"/>
              <a:buNone/>
              <a:defRPr sz="12000"/>
            </a:lvl3pPr>
            <a:lvl4pPr lvl="3">
              <a:spcBef>
                <a:spcPts val="0"/>
              </a:spcBef>
              <a:spcAft>
                <a:spcPts val="0"/>
              </a:spcAft>
              <a:buSzPts val="12000"/>
              <a:buNone/>
              <a:defRPr sz="12000"/>
            </a:lvl4pPr>
            <a:lvl5pPr lvl="4">
              <a:spcBef>
                <a:spcPts val="0"/>
              </a:spcBef>
              <a:spcAft>
                <a:spcPts val="0"/>
              </a:spcAft>
              <a:buSzPts val="12000"/>
              <a:buNone/>
              <a:defRPr sz="12000"/>
            </a:lvl5pPr>
            <a:lvl6pPr lvl="5">
              <a:spcBef>
                <a:spcPts val="0"/>
              </a:spcBef>
              <a:spcAft>
                <a:spcPts val="0"/>
              </a:spcAft>
              <a:buSzPts val="12000"/>
              <a:buNone/>
              <a:defRPr sz="12000"/>
            </a:lvl6pPr>
            <a:lvl7pPr lvl="6">
              <a:spcBef>
                <a:spcPts val="0"/>
              </a:spcBef>
              <a:spcAft>
                <a:spcPts val="0"/>
              </a:spcAft>
              <a:buSzPts val="12000"/>
              <a:buNone/>
              <a:defRPr sz="12000"/>
            </a:lvl7pPr>
            <a:lvl8pPr lvl="7">
              <a:spcBef>
                <a:spcPts val="0"/>
              </a:spcBef>
              <a:spcAft>
                <a:spcPts val="0"/>
              </a:spcAft>
              <a:buSzPts val="12000"/>
              <a:buNone/>
              <a:defRPr sz="12000"/>
            </a:lvl8pPr>
            <a:lvl9pPr lvl="8">
              <a:spcBef>
                <a:spcPts val="0"/>
              </a:spcBef>
              <a:spcAft>
                <a:spcPts val="0"/>
              </a:spcAft>
              <a:buSzPts val="12000"/>
              <a:buNone/>
              <a:defRPr sz="12000"/>
            </a:lvl9pPr>
          </a:lstStyle>
          <a:p>
            <a:r>
              <a:t>xx%</a:t>
            </a:r>
          </a:p>
        </p:txBody>
      </p:sp>
      <p:sp>
        <p:nvSpPr>
          <p:cNvPr id="54" name="Shape 54"/>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55" name="Shape 5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1"/>
            <a:ext cx="5825202" cy="1234727"/>
          </a:xfrm>
        </p:spPr>
        <p:txBody>
          <a:bodyPr anchor="b">
            <a:noAutofit/>
          </a:bodyPr>
          <a:lstStyle>
            <a:lvl1pPr algn="r">
              <a:defRPr sz="405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892" indent="0" algn="ctr">
              <a:buNone/>
              <a:defRPr>
                <a:solidFill>
                  <a:schemeClr val="tx1">
                    <a:tint val="75000"/>
                  </a:schemeClr>
                </a:solidFill>
              </a:defRPr>
            </a:lvl2pPr>
            <a:lvl3pPr marL="685783" indent="0" algn="ctr">
              <a:buNone/>
              <a:defRPr>
                <a:solidFill>
                  <a:schemeClr val="tx1">
                    <a:tint val="75000"/>
                  </a:schemeClr>
                </a:solidFill>
              </a:defRPr>
            </a:lvl3pPr>
            <a:lvl4pPr marL="1028675" indent="0" algn="ctr">
              <a:buNone/>
              <a:defRPr>
                <a:solidFill>
                  <a:schemeClr val="tx1">
                    <a:tint val="75000"/>
                  </a:schemeClr>
                </a:solidFill>
              </a:defRPr>
            </a:lvl4pPr>
            <a:lvl5pPr marL="1371566" indent="0" algn="ctr">
              <a:buNone/>
              <a:defRPr>
                <a:solidFill>
                  <a:schemeClr val="tx1">
                    <a:tint val="75000"/>
                  </a:schemeClr>
                </a:solidFill>
              </a:defRPr>
            </a:lvl5pPr>
            <a:lvl6pPr marL="1714457" indent="0" algn="ctr">
              <a:buNone/>
              <a:defRPr>
                <a:solidFill>
                  <a:schemeClr val="tx1">
                    <a:tint val="75000"/>
                  </a:schemeClr>
                </a:solidFill>
              </a:defRPr>
            </a:lvl6pPr>
            <a:lvl7pPr marL="2057348" indent="0" algn="ctr">
              <a:buNone/>
              <a:defRPr>
                <a:solidFill>
                  <a:schemeClr val="tx1">
                    <a:tint val="75000"/>
                  </a:schemeClr>
                </a:solidFill>
              </a:defRPr>
            </a:lvl7pPr>
            <a:lvl8pPr marL="2400240" indent="0" algn="ctr">
              <a:buNone/>
              <a:defRPr>
                <a:solidFill>
                  <a:schemeClr val="tx1">
                    <a:tint val="75000"/>
                  </a:schemeClr>
                </a:solidFill>
              </a:defRPr>
            </a:lvl8pPr>
            <a:lvl9pPr marL="2743132"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3832819977"/>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2824418935"/>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3415825208"/>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08002" y="1620443"/>
            <a:ext cx="3138026" cy="291057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17477" y="1620443"/>
            <a:ext cx="3138026" cy="291058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8/16/2019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3815326771"/>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06810" y="1620738"/>
            <a:ext cx="3139217" cy="432197"/>
          </a:xfrm>
        </p:spPr>
        <p:txBody>
          <a:bodyPr anchor="b">
            <a:noAutofit/>
          </a:bodyPr>
          <a:lstStyle>
            <a:lvl1pPr marL="0" indent="0">
              <a:buNone/>
              <a:defRPr sz="1800" b="0"/>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Edit Master text styles</a:t>
            </a:r>
          </a:p>
        </p:txBody>
      </p:sp>
      <p:sp>
        <p:nvSpPr>
          <p:cNvPr id="4" name="Content Placeholder 3"/>
          <p:cNvSpPr>
            <a:spLocks noGrp="1"/>
          </p:cNvSpPr>
          <p:nvPr>
            <p:ph sz="half" idx="2"/>
          </p:nvPr>
        </p:nvSpPr>
        <p:spPr>
          <a:xfrm>
            <a:off x="506810" y="2052935"/>
            <a:ext cx="3139217" cy="247808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16288" y="1620738"/>
            <a:ext cx="3139214" cy="432197"/>
          </a:xfrm>
        </p:spPr>
        <p:txBody>
          <a:bodyPr anchor="b">
            <a:noAutofit/>
          </a:bodyPr>
          <a:lstStyle>
            <a:lvl1pPr marL="0" indent="0">
              <a:buNone/>
              <a:defRPr sz="1800" b="0"/>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3816289" y="2052935"/>
            <a:ext cx="3139213" cy="247808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8/16/2019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241578077"/>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8/16/2019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3813932907"/>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8/16/2019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0000000-1234-1234-1234-123412341234}" type="slidenum">
              <a:rPr lang="en" smtClean="0"/>
              <a:pPr/>
              <a:t>‹#›</a:t>
            </a:fld>
            <a:endParaRPr lang="en"/>
          </a:p>
        </p:txBody>
      </p:sp>
      <p:pic>
        <p:nvPicPr>
          <p:cNvPr id="5" name="Shape 73" descr="Untitled.jpg"/>
          <p:cNvPicPr preferRelativeResize="0"/>
          <p:nvPr userDrawn="1"/>
        </p:nvPicPr>
        <p:blipFill>
          <a:blip r:embed="rId2">
            <a:alphaModFix/>
          </a:blip>
          <a:stretch>
            <a:fillRect/>
          </a:stretch>
        </p:blipFill>
        <p:spPr>
          <a:xfrm>
            <a:off x="0" y="4590704"/>
            <a:ext cx="981075" cy="571500"/>
          </a:xfrm>
          <a:prstGeom prst="rect">
            <a:avLst/>
          </a:prstGeom>
          <a:noFill/>
          <a:ln>
            <a:solidFill>
              <a:schemeClr val="accent1"/>
            </a:solidFill>
          </a:ln>
        </p:spPr>
      </p:pic>
    </p:spTree>
    <p:extLst>
      <p:ext uri="{BB962C8B-B14F-4D97-AF65-F5344CB8AC3E}">
        <p14:creationId xmlns:p14="http://schemas.microsoft.com/office/powerpoint/2010/main" val="413211093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4"/>
            <a:ext cx="2890896" cy="958850"/>
          </a:xfrm>
        </p:spPr>
        <p:txBody>
          <a:bodyPr anchor="b">
            <a:normAutofit/>
          </a:bodyPr>
          <a:lstStyle>
            <a:lvl1pPr>
              <a:defRPr sz="1500"/>
            </a:lvl1pPr>
          </a:lstStyle>
          <a:p>
            <a:r>
              <a:rPr lang="en-US" smtClean="0"/>
              <a:t>Click to edit Master title style</a:t>
            </a:r>
            <a:endParaRPr lang="en-US" dirty="0"/>
          </a:p>
        </p:txBody>
      </p:sp>
      <p:sp>
        <p:nvSpPr>
          <p:cNvPr id="3" name="Content Placeholder 2"/>
          <p:cNvSpPr>
            <a:spLocks noGrp="1"/>
          </p:cNvSpPr>
          <p:nvPr>
            <p:ph idx="1"/>
          </p:nvPr>
        </p:nvSpPr>
        <p:spPr>
          <a:xfrm>
            <a:off x="3570347" y="386193"/>
            <a:ext cx="3385156" cy="41448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8001" y="2082803"/>
            <a:ext cx="2890896" cy="1938337"/>
          </a:xfrm>
        </p:spPr>
        <p:txBody>
          <a:bodyPr>
            <a:normAutofit/>
          </a:bodyPr>
          <a:lstStyle>
            <a:lvl1pPr marL="0" indent="0">
              <a:buNone/>
              <a:defRPr sz="1050"/>
            </a:lvl1pPr>
            <a:lvl2pPr marL="342788" indent="0">
              <a:buNone/>
              <a:defRPr sz="1050"/>
            </a:lvl2pPr>
            <a:lvl3pPr marL="685578" indent="0">
              <a:buNone/>
              <a:defRPr sz="900"/>
            </a:lvl3pPr>
            <a:lvl4pPr marL="1028366" indent="0">
              <a:buNone/>
              <a:defRPr sz="750"/>
            </a:lvl4pPr>
            <a:lvl5pPr marL="1371154" indent="0">
              <a:buNone/>
              <a:defRPr sz="750"/>
            </a:lvl5pPr>
            <a:lvl6pPr marL="1713944" indent="0">
              <a:buNone/>
              <a:defRPr sz="750"/>
            </a:lvl6pPr>
            <a:lvl7pPr marL="2056732" indent="0">
              <a:buNone/>
              <a:defRPr sz="750"/>
            </a:lvl7pPr>
            <a:lvl8pPr marL="2399520" indent="0">
              <a:buNone/>
              <a:defRPr sz="750"/>
            </a:lvl8pPr>
            <a:lvl9pPr marL="2742308"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8/16/2019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2761152971"/>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Shape 16"/>
          <p:cNvSpPr/>
          <p:nvPr/>
        </p:nvSpPr>
        <p:spPr>
          <a:xfrm>
            <a:off x="0" y="1567350"/>
            <a:ext cx="9144000" cy="2008800"/>
          </a:xfrm>
          <a:prstGeom prst="rect">
            <a:avLst/>
          </a:prstGeom>
          <a:solidFill>
            <a:schemeClr val="dk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 name="Shape 17"/>
          <p:cNvSpPr txBox="1">
            <a:spLocks noGrp="1"/>
          </p:cNvSpPr>
          <p:nvPr>
            <p:ph type="title"/>
          </p:nvPr>
        </p:nvSpPr>
        <p:spPr>
          <a:xfrm>
            <a:off x="430800" y="1889700"/>
            <a:ext cx="8282400" cy="1516500"/>
          </a:xfrm>
          <a:prstGeom prst="rect">
            <a:avLst/>
          </a:prstGeom>
        </p:spPr>
        <p:txBody>
          <a:bodyPr spcFirstLastPara="1" wrap="square" lIns="91425" tIns="91425" rIns="91425" bIns="91425" anchor="ctr" anchorCtr="0"/>
          <a:lstStyle>
            <a:lvl1pPr lvl="0" algn="ctr">
              <a:spcBef>
                <a:spcPts val="0"/>
              </a:spcBef>
              <a:spcAft>
                <a:spcPts val="0"/>
              </a:spcAft>
              <a:buClr>
                <a:schemeClr val="lt1"/>
              </a:buClr>
              <a:buSzPts val="3600"/>
              <a:buNone/>
              <a:defRPr sz="3600">
                <a:solidFill>
                  <a:schemeClr val="lt1"/>
                </a:solidFill>
              </a:defRPr>
            </a:lvl1pPr>
            <a:lvl2pPr lvl="1" algn="ctr">
              <a:spcBef>
                <a:spcPts val="0"/>
              </a:spcBef>
              <a:spcAft>
                <a:spcPts val="0"/>
              </a:spcAft>
              <a:buClr>
                <a:schemeClr val="lt1"/>
              </a:buClr>
              <a:buSzPts val="3600"/>
              <a:buNone/>
              <a:defRPr sz="3600">
                <a:solidFill>
                  <a:schemeClr val="lt1"/>
                </a:solidFill>
              </a:defRPr>
            </a:lvl2pPr>
            <a:lvl3pPr lvl="2" algn="ctr">
              <a:spcBef>
                <a:spcPts val="0"/>
              </a:spcBef>
              <a:spcAft>
                <a:spcPts val="0"/>
              </a:spcAft>
              <a:buClr>
                <a:schemeClr val="lt1"/>
              </a:buClr>
              <a:buSzPts val="3600"/>
              <a:buNone/>
              <a:defRPr sz="3600">
                <a:solidFill>
                  <a:schemeClr val="lt1"/>
                </a:solidFill>
              </a:defRPr>
            </a:lvl3pPr>
            <a:lvl4pPr lvl="3" algn="ctr">
              <a:spcBef>
                <a:spcPts val="0"/>
              </a:spcBef>
              <a:spcAft>
                <a:spcPts val="0"/>
              </a:spcAft>
              <a:buClr>
                <a:schemeClr val="lt1"/>
              </a:buClr>
              <a:buSzPts val="3600"/>
              <a:buNone/>
              <a:defRPr sz="3600">
                <a:solidFill>
                  <a:schemeClr val="lt1"/>
                </a:solidFill>
              </a:defRPr>
            </a:lvl4pPr>
            <a:lvl5pPr lvl="4" algn="ctr">
              <a:spcBef>
                <a:spcPts val="0"/>
              </a:spcBef>
              <a:spcAft>
                <a:spcPts val="0"/>
              </a:spcAft>
              <a:buClr>
                <a:schemeClr val="lt1"/>
              </a:buClr>
              <a:buSzPts val="3600"/>
              <a:buNone/>
              <a:defRPr sz="3600">
                <a:solidFill>
                  <a:schemeClr val="lt1"/>
                </a:solidFill>
              </a:defRPr>
            </a:lvl5pPr>
            <a:lvl6pPr lvl="5" algn="ctr">
              <a:spcBef>
                <a:spcPts val="0"/>
              </a:spcBef>
              <a:spcAft>
                <a:spcPts val="0"/>
              </a:spcAft>
              <a:buClr>
                <a:schemeClr val="lt1"/>
              </a:buClr>
              <a:buSzPts val="3600"/>
              <a:buNone/>
              <a:defRPr sz="3600">
                <a:solidFill>
                  <a:schemeClr val="lt1"/>
                </a:solidFill>
              </a:defRPr>
            </a:lvl6pPr>
            <a:lvl7pPr lvl="6" algn="ctr">
              <a:spcBef>
                <a:spcPts val="0"/>
              </a:spcBef>
              <a:spcAft>
                <a:spcPts val="0"/>
              </a:spcAft>
              <a:buClr>
                <a:schemeClr val="lt1"/>
              </a:buClr>
              <a:buSzPts val="3600"/>
              <a:buNone/>
              <a:defRPr sz="3600">
                <a:solidFill>
                  <a:schemeClr val="lt1"/>
                </a:solidFill>
              </a:defRPr>
            </a:lvl7pPr>
            <a:lvl8pPr lvl="7" algn="ctr">
              <a:spcBef>
                <a:spcPts val="0"/>
              </a:spcBef>
              <a:spcAft>
                <a:spcPts val="0"/>
              </a:spcAft>
              <a:buClr>
                <a:schemeClr val="lt1"/>
              </a:buClr>
              <a:buSzPts val="3600"/>
              <a:buNone/>
              <a:defRPr sz="3600">
                <a:solidFill>
                  <a:schemeClr val="lt1"/>
                </a:solidFill>
              </a:defRPr>
            </a:lvl8pPr>
            <a:lvl9pPr lvl="8" algn="ctr">
              <a:spcBef>
                <a:spcPts val="0"/>
              </a:spcBef>
              <a:spcAft>
                <a:spcPts val="0"/>
              </a:spcAft>
              <a:buClr>
                <a:schemeClr val="lt1"/>
              </a:buClr>
              <a:buSzPts val="3600"/>
              <a:buNone/>
              <a:defRPr sz="3600">
                <a:solidFill>
                  <a:schemeClr val="lt1"/>
                </a:solidFill>
              </a:defRPr>
            </a:lvl9pPr>
          </a:lstStyle>
          <a:p>
            <a:endParaRPr/>
          </a:p>
        </p:txBody>
      </p:sp>
      <p:sp>
        <p:nvSpPr>
          <p:cNvPr id="18" name="Shape 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2" y="3600451"/>
            <a:ext cx="6447500" cy="425054"/>
          </a:xfrm>
        </p:spPr>
        <p:txBody>
          <a:bodyPr anchor="b">
            <a:normAutofit/>
          </a:bodyPr>
          <a:lstStyle>
            <a:lvl1pPr algn="l">
              <a:defRPr sz="18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8001" y="457201"/>
            <a:ext cx="6447501" cy="2884289"/>
          </a:xfrm>
        </p:spPr>
        <p:txBody>
          <a:bodyPr anchor="t">
            <a:normAutofit/>
          </a:bodyPr>
          <a:lstStyle>
            <a:lvl1pPr marL="0" indent="0" algn="ctr">
              <a:buNone/>
              <a:defRPr sz="1200"/>
            </a:lvl1pPr>
            <a:lvl2pPr marL="342892" indent="0">
              <a:buNone/>
              <a:defRPr sz="1200"/>
            </a:lvl2pPr>
            <a:lvl3pPr marL="685783" indent="0">
              <a:buNone/>
              <a:defRPr sz="1200"/>
            </a:lvl3pPr>
            <a:lvl4pPr marL="1028675" indent="0">
              <a:buNone/>
              <a:defRPr sz="1200"/>
            </a:lvl4pPr>
            <a:lvl5pPr marL="1371566" indent="0">
              <a:buNone/>
              <a:defRPr sz="1200"/>
            </a:lvl5pPr>
            <a:lvl6pPr marL="1714457" indent="0">
              <a:buNone/>
              <a:defRPr sz="1200"/>
            </a:lvl6pPr>
            <a:lvl7pPr marL="2057348" indent="0">
              <a:buNone/>
              <a:defRPr sz="1200"/>
            </a:lvl7pPr>
            <a:lvl8pPr marL="2400240" indent="0">
              <a:buNone/>
              <a:defRPr sz="1200"/>
            </a:lvl8pPr>
            <a:lvl9pPr marL="2743132" indent="0">
              <a:buNone/>
              <a:defRPr sz="1200"/>
            </a:lvl9pPr>
          </a:lstStyle>
          <a:p>
            <a:r>
              <a:rPr lang="en-US" smtClean="0"/>
              <a:t>Click icon to add picture</a:t>
            </a:r>
            <a:endParaRPr lang="en-US" dirty="0"/>
          </a:p>
        </p:txBody>
      </p:sp>
      <p:sp>
        <p:nvSpPr>
          <p:cNvPr id="4" name="Text Placeholder 3"/>
          <p:cNvSpPr>
            <a:spLocks noGrp="1"/>
          </p:cNvSpPr>
          <p:nvPr>
            <p:ph type="body" sz="half" idx="2"/>
          </p:nvPr>
        </p:nvSpPr>
        <p:spPr>
          <a:xfrm>
            <a:off x="508002" y="4025504"/>
            <a:ext cx="6447500" cy="505518"/>
          </a:xfrm>
        </p:spPr>
        <p:txBody>
          <a:bodyPr>
            <a:normAutofit/>
          </a:bodyPr>
          <a:lstStyle>
            <a:lvl1pPr marL="0" indent="0">
              <a:buNone/>
              <a:defRPr sz="90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1249429818"/>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08001" y="3352801"/>
            <a:ext cx="6447501" cy="1178222"/>
          </a:xfrm>
        </p:spPr>
        <p:txBody>
          <a:bodyPr anchor="ctr">
            <a:normAutofit/>
          </a:bodyPr>
          <a:lstStyle>
            <a:lvl1pPr marL="0" indent="0" algn="l">
              <a:buNone/>
              <a:defRPr sz="1350">
                <a:solidFill>
                  <a:schemeClr val="tx1">
                    <a:lumMod val="75000"/>
                    <a:lumOff val="2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1684627275"/>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1" y="457200"/>
            <a:ext cx="6070601" cy="2266950"/>
          </a:xfrm>
        </p:spPr>
        <p:txBody>
          <a:bodyPr anchor="ctr">
            <a:normAutofit/>
          </a:bodyPr>
          <a:lstStyle>
            <a:lvl1pPr algn="l">
              <a:defRPr sz="33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892" indent="0">
              <a:buFontTx/>
              <a:buNone/>
              <a:defRPr/>
            </a:lvl2pPr>
            <a:lvl3pPr marL="685783" indent="0">
              <a:buFontTx/>
              <a:buNone/>
              <a:defRPr/>
            </a:lvl3pPr>
            <a:lvl4pPr marL="1028675" indent="0">
              <a:buFontTx/>
              <a:buNone/>
              <a:defRPr/>
            </a:lvl4pPr>
            <a:lvl5pPr marL="1371566" indent="0">
              <a:buFontTx/>
              <a:buNone/>
              <a:defRPr/>
            </a:lvl5pPr>
          </a:lstStyle>
          <a:p>
            <a:pPr lvl="0"/>
            <a:r>
              <a:rPr lang="en-US" smtClean="0"/>
              <a:t>Edit Master text styles</a:t>
            </a:r>
          </a:p>
        </p:txBody>
      </p:sp>
      <p:sp>
        <p:nvSpPr>
          <p:cNvPr id="3" name="Text Placeholder 2"/>
          <p:cNvSpPr>
            <a:spLocks noGrp="1"/>
          </p:cNvSpPr>
          <p:nvPr>
            <p:ph type="body" idx="1"/>
          </p:nvPr>
        </p:nvSpPr>
        <p:spPr>
          <a:xfrm>
            <a:off x="508001" y="3352801"/>
            <a:ext cx="6447501" cy="1178222"/>
          </a:xfrm>
        </p:spPr>
        <p:txBody>
          <a:bodyPr anchor="ctr">
            <a:normAutofit/>
          </a:bodyPr>
          <a:lstStyle>
            <a:lvl1pPr marL="0" indent="0" algn="l">
              <a:buNone/>
              <a:defRPr sz="1350">
                <a:solidFill>
                  <a:schemeClr val="tx1">
                    <a:lumMod val="75000"/>
                    <a:lumOff val="2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050" dirty="0">
              <a:solidFill>
                <a:schemeClr val="accent1">
                  <a:lumMod val="60000"/>
                  <a:lumOff val="40000"/>
                </a:schemeClr>
              </a:solidFill>
              <a:latin typeface="Arial"/>
            </a:endParaRPr>
          </a:p>
        </p:txBody>
      </p:sp>
    </p:spTree>
    <p:extLst>
      <p:ext uri="{BB962C8B-B14F-4D97-AF65-F5344CB8AC3E}">
        <p14:creationId xmlns:p14="http://schemas.microsoft.com/office/powerpoint/2010/main" val="538358287"/>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2"/>
            <a:ext cx="6447501" cy="1946595"/>
          </a:xfrm>
        </p:spPr>
        <p:txBody>
          <a:bodyPr anchor="b">
            <a:normAutofit/>
          </a:bodyPr>
          <a:lstStyle>
            <a:lvl1pPr algn="l">
              <a:defRPr sz="33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08001" y="3395587"/>
            <a:ext cx="6447501" cy="1135436"/>
          </a:xfrm>
        </p:spPr>
        <p:txBody>
          <a:bodyPr anchor="t">
            <a:normAutofit/>
          </a:bodyPr>
          <a:lstStyle>
            <a:lvl1pPr marL="0" indent="0" algn="l">
              <a:buNone/>
              <a:defRPr sz="1350">
                <a:solidFill>
                  <a:schemeClr val="tx1">
                    <a:lumMod val="75000"/>
                    <a:lumOff val="25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3021379462"/>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1" y="457200"/>
            <a:ext cx="6070601" cy="2266950"/>
          </a:xfrm>
        </p:spPr>
        <p:txBody>
          <a:bodyPr anchor="ctr">
            <a:normAutofit/>
          </a:bodyPr>
          <a:lstStyle>
            <a:lvl1pPr algn="l">
              <a:defRPr sz="33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892" indent="0">
              <a:buFontTx/>
              <a:buNone/>
              <a:defRPr/>
            </a:lvl2pPr>
            <a:lvl3pPr marL="685783" indent="0">
              <a:buFontTx/>
              <a:buNone/>
              <a:defRPr/>
            </a:lvl3pPr>
            <a:lvl4pPr marL="1028675" indent="0">
              <a:buFontTx/>
              <a:buNone/>
              <a:defRPr/>
            </a:lvl4pPr>
            <a:lvl5pPr marL="1371566" indent="0">
              <a:buFontTx/>
              <a:buNone/>
              <a:defRPr/>
            </a:lvl5pPr>
          </a:lstStyle>
          <a:p>
            <a:pPr lvl="0"/>
            <a:r>
              <a:rPr lang="en-US" smtClean="0"/>
              <a:t>Edit Master text styles</a:t>
            </a:r>
          </a:p>
        </p:txBody>
      </p:sp>
      <p:sp>
        <p:nvSpPr>
          <p:cNvPr id="3" name="Text Placeholder 2"/>
          <p:cNvSpPr>
            <a:spLocks noGrp="1"/>
          </p:cNvSpPr>
          <p:nvPr>
            <p:ph type="body" idx="1"/>
          </p:nvPr>
        </p:nvSpPr>
        <p:spPr>
          <a:xfrm>
            <a:off x="508001" y="3395587"/>
            <a:ext cx="6447501" cy="1135436"/>
          </a:xfrm>
        </p:spPr>
        <p:txBody>
          <a:bodyPr anchor="t">
            <a:normAutofit/>
          </a:bodyPr>
          <a:lstStyle>
            <a:lvl1pPr marL="0" indent="0" algn="l">
              <a:buNone/>
              <a:defRPr sz="1350">
                <a:solidFill>
                  <a:schemeClr val="tx1">
                    <a:lumMod val="50000"/>
                    <a:lumOff val="50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97667024"/>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1" y="457200"/>
            <a:ext cx="6441152" cy="2266950"/>
          </a:xfrm>
        </p:spPr>
        <p:txBody>
          <a:bodyPr anchor="ctr">
            <a:normAutofit/>
          </a:bodyPr>
          <a:lstStyle>
            <a:lvl1pPr algn="l">
              <a:defRPr sz="33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892" indent="0">
              <a:buFontTx/>
              <a:buNone/>
              <a:defRPr/>
            </a:lvl2pPr>
            <a:lvl3pPr marL="685783" indent="0">
              <a:buFontTx/>
              <a:buNone/>
              <a:defRPr/>
            </a:lvl3pPr>
            <a:lvl4pPr marL="1028675" indent="0">
              <a:buFontTx/>
              <a:buNone/>
              <a:defRPr/>
            </a:lvl4pPr>
            <a:lvl5pPr marL="1371566" indent="0">
              <a:buFontTx/>
              <a:buNone/>
              <a:defRPr/>
            </a:lvl5pPr>
          </a:lstStyle>
          <a:p>
            <a:pPr lvl="0"/>
            <a:r>
              <a:rPr lang="en-US" smtClean="0"/>
              <a:t>Edit Master text styles</a:t>
            </a:r>
          </a:p>
        </p:txBody>
      </p:sp>
      <p:sp>
        <p:nvSpPr>
          <p:cNvPr id="3" name="Text Placeholder 2"/>
          <p:cNvSpPr>
            <a:spLocks noGrp="1"/>
          </p:cNvSpPr>
          <p:nvPr>
            <p:ph type="body" idx="1"/>
          </p:nvPr>
        </p:nvSpPr>
        <p:spPr>
          <a:xfrm>
            <a:off x="508001" y="3395587"/>
            <a:ext cx="6447501" cy="1135436"/>
          </a:xfrm>
        </p:spPr>
        <p:txBody>
          <a:bodyPr anchor="t">
            <a:normAutofit/>
          </a:bodyPr>
          <a:lstStyle>
            <a:lvl1pPr marL="0" indent="0" algn="l">
              <a:buNone/>
              <a:defRPr sz="1350">
                <a:solidFill>
                  <a:schemeClr val="tx1">
                    <a:lumMod val="50000"/>
                    <a:lumOff val="50000"/>
                  </a:schemeClr>
                </a:solidFill>
              </a:defRPr>
            </a:lvl1pPr>
            <a:lvl2pPr marL="342892" indent="0">
              <a:buNone/>
              <a:defRPr sz="1350">
                <a:solidFill>
                  <a:schemeClr val="tx1">
                    <a:tint val="75000"/>
                  </a:schemeClr>
                </a:solidFill>
              </a:defRPr>
            </a:lvl2pPr>
            <a:lvl3pPr marL="685783" indent="0">
              <a:buNone/>
              <a:defRPr sz="1200">
                <a:solidFill>
                  <a:schemeClr val="tx1">
                    <a:tint val="75000"/>
                  </a:schemeClr>
                </a:solidFill>
              </a:defRPr>
            </a:lvl3pPr>
            <a:lvl4pPr marL="1028675" indent="0">
              <a:buNone/>
              <a:defRPr sz="1050">
                <a:solidFill>
                  <a:schemeClr val="tx1">
                    <a:tint val="75000"/>
                  </a:schemeClr>
                </a:solidFill>
              </a:defRPr>
            </a:lvl4pPr>
            <a:lvl5pPr marL="1371566" indent="0">
              <a:buNone/>
              <a:defRPr sz="1050">
                <a:solidFill>
                  <a:schemeClr val="tx1">
                    <a:tint val="75000"/>
                  </a:schemeClr>
                </a:solidFill>
              </a:defRPr>
            </a:lvl5pPr>
            <a:lvl6pPr marL="1714457" indent="0">
              <a:buNone/>
              <a:defRPr sz="1050">
                <a:solidFill>
                  <a:schemeClr val="tx1">
                    <a:tint val="75000"/>
                  </a:schemeClr>
                </a:solidFill>
              </a:defRPr>
            </a:lvl6pPr>
            <a:lvl7pPr marL="2057348" indent="0">
              <a:buNone/>
              <a:defRPr sz="1050">
                <a:solidFill>
                  <a:schemeClr val="tx1">
                    <a:tint val="75000"/>
                  </a:schemeClr>
                </a:solidFill>
              </a:defRPr>
            </a:lvl7pPr>
            <a:lvl8pPr marL="2400240" indent="0">
              <a:buNone/>
              <a:defRPr sz="1050">
                <a:solidFill>
                  <a:schemeClr val="tx1">
                    <a:tint val="75000"/>
                  </a:schemeClr>
                </a:solidFill>
              </a:defRPr>
            </a:lvl8pPr>
            <a:lvl9pPr marL="2743132" indent="0">
              <a:buNone/>
              <a:defRPr sz="105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1337816108"/>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8/16/2019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2123020970"/>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6" y="457201"/>
            <a:ext cx="978557" cy="3938588"/>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08002" y="457201"/>
            <a:ext cx="5295113" cy="393858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1835683540"/>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4"/>
        <p:cNvGrpSpPr/>
        <p:nvPr/>
      </p:nvGrpSpPr>
      <p:grpSpPr>
        <a:xfrm>
          <a:off x="0" y="0"/>
          <a:ext cx="0" cy="0"/>
          <a:chOff x="0" y="0"/>
          <a:chExt cx="0" cy="0"/>
        </a:xfrm>
      </p:grpSpPr>
      <p:sp>
        <p:nvSpPr>
          <p:cNvPr id="26" name="Shape 26"/>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7" name="Shape 27"/>
          <p:cNvSpPr txBox="1">
            <a:spLocks noGrp="1"/>
          </p:cNvSpPr>
          <p:nvPr>
            <p:ph type="body" idx="1"/>
          </p:nvPr>
        </p:nvSpPr>
        <p:spPr>
          <a:xfrm>
            <a:off x="311700" y="1468825"/>
            <a:ext cx="3999900" cy="3099900"/>
          </a:xfrm>
          <a:prstGeom prst="rect">
            <a:avLst/>
          </a:prstGeom>
        </p:spPr>
        <p:txBody>
          <a:bodyPr spcFirstLastPara="1" wrap="square" lIns="91425" tIns="91425" rIns="91425" bIns="91425" anchor="t" anchorCtr="0"/>
          <a:lstStyle>
            <a:lvl1pPr marL="457189" lvl="0" indent="-317492">
              <a:spcBef>
                <a:spcPts val="0"/>
              </a:spcBef>
              <a:spcAft>
                <a:spcPts val="0"/>
              </a:spcAft>
              <a:buSzPts val="1400"/>
              <a:buChar char="●"/>
              <a:defRPr sz="1400"/>
            </a:lvl1pPr>
            <a:lvl2pPr marL="914378" lvl="1" indent="-304793">
              <a:spcBef>
                <a:spcPts val="1600"/>
              </a:spcBef>
              <a:spcAft>
                <a:spcPts val="0"/>
              </a:spcAft>
              <a:buSzPts val="1200"/>
              <a:buChar char="○"/>
              <a:defRPr sz="1200"/>
            </a:lvl2pPr>
            <a:lvl3pPr marL="1371566" lvl="2" indent="-304793">
              <a:spcBef>
                <a:spcPts val="1600"/>
              </a:spcBef>
              <a:spcAft>
                <a:spcPts val="0"/>
              </a:spcAft>
              <a:buSzPts val="1200"/>
              <a:buChar char="■"/>
              <a:defRPr sz="1200"/>
            </a:lvl3pPr>
            <a:lvl4pPr marL="1828754" lvl="3" indent="-304793">
              <a:spcBef>
                <a:spcPts val="1600"/>
              </a:spcBef>
              <a:spcAft>
                <a:spcPts val="0"/>
              </a:spcAft>
              <a:buSzPts val="1200"/>
              <a:buChar char="●"/>
              <a:defRPr sz="1200"/>
            </a:lvl4pPr>
            <a:lvl5pPr marL="2285943" lvl="4" indent="-304793">
              <a:spcBef>
                <a:spcPts val="1600"/>
              </a:spcBef>
              <a:spcAft>
                <a:spcPts val="0"/>
              </a:spcAft>
              <a:buSzPts val="1200"/>
              <a:buChar char="○"/>
              <a:defRPr sz="1200"/>
            </a:lvl5pPr>
            <a:lvl6pPr marL="2743132" lvl="5" indent="-304793">
              <a:spcBef>
                <a:spcPts val="1600"/>
              </a:spcBef>
              <a:spcAft>
                <a:spcPts val="0"/>
              </a:spcAft>
              <a:buSzPts val="1200"/>
              <a:buChar char="■"/>
              <a:defRPr sz="1200"/>
            </a:lvl6pPr>
            <a:lvl7pPr marL="3200320" lvl="6" indent="-304793">
              <a:spcBef>
                <a:spcPts val="1600"/>
              </a:spcBef>
              <a:spcAft>
                <a:spcPts val="0"/>
              </a:spcAft>
              <a:buSzPts val="1200"/>
              <a:buChar char="●"/>
              <a:defRPr sz="1200"/>
            </a:lvl7pPr>
            <a:lvl8pPr marL="3657509" lvl="7" indent="-304793">
              <a:spcBef>
                <a:spcPts val="1600"/>
              </a:spcBef>
              <a:spcAft>
                <a:spcPts val="0"/>
              </a:spcAft>
              <a:buSzPts val="1200"/>
              <a:buChar char="○"/>
              <a:defRPr sz="1200"/>
            </a:lvl8pPr>
            <a:lvl9pPr marL="4114697" lvl="8" indent="-304793">
              <a:spcBef>
                <a:spcPts val="1600"/>
              </a:spcBef>
              <a:spcAft>
                <a:spcPts val="1600"/>
              </a:spcAft>
              <a:buSzPts val="1200"/>
              <a:buChar char="■"/>
              <a:defRPr sz="1200"/>
            </a:lvl9pPr>
          </a:lstStyle>
          <a:p>
            <a:endParaRPr/>
          </a:p>
        </p:txBody>
      </p:sp>
      <p:sp>
        <p:nvSpPr>
          <p:cNvPr id="28" name="Shape 28"/>
          <p:cNvSpPr txBox="1">
            <a:spLocks noGrp="1"/>
          </p:cNvSpPr>
          <p:nvPr>
            <p:ph type="body" idx="2"/>
          </p:nvPr>
        </p:nvSpPr>
        <p:spPr>
          <a:xfrm>
            <a:off x="4832400" y="1468825"/>
            <a:ext cx="3999900" cy="3099900"/>
          </a:xfrm>
          <a:prstGeom prst="rect">
            <a:avLst/>
          </a:prstGeom>
        </p:spPr>
        <p:txBody>
          <a:bodyPr spcFirstLastPara="1" wrap="square" lIns="91425" tIns="91425" rIns="91425" bIns="91425" anchor="t" anchorCtr="0"/>
          <a:lstStyle>
            <a:lvl1pPr marL="457189" lvl="0" indent="-317492">
              <a:spcBef>
                <a:spcPts val="0"/>
              </a:spcBef>
              <a:spcAft>
                <a:spcPts val="0"/>
              </a:spcAft>
              <a:buSzPts val="1400"/>
              <a:buChar char="●"/>
              <a:defRPr sz="1400"/>
            </a:lvl1pPr>
            <a:lvl2pPr marL="914378" lvl="1" indent="-304793">
              <a:spcBef>
                <a:spcPts val="1600"/>
              </a:spcBef>
              <a:spcAft>
                <a:spcPts val="0"/>
              </a:spcAft>
              <a:buSzPts val="1200"/>
              <a:buChar char="○"/>
              <a:defRPr sz="1200"/>
            </a:lvl2pPr>
            <a:lvl3pPr marL="1371566" lvl="2" indent="-304793">
              <a:spcBef>
                <a:spcPts val="1600"/>
              </a:spcBef>
              <a:spcAft>
                <a:spcPts val="0"/>
              </a:spcAft>
              <a:buSzPts val="1200"/>
              <a:buChar char="■"/>
              <a:defRPr sz="1200"/>
            </a:lvl3pPr>
            <a:lvl4pPr marL="1828754" lvl="3" indent="-304793">
              <a:spcBef>
                <a:spcPts val="1600"/>
              </a:spcBef>
              <a:spcAft>
                <a:spcPts val="0"/>
              </a:spcAft>
              <a:buSzPts val="1200"/>
              <a:buChar char="●"/>
              <a:defRPr sz="1200"/>
            </a:lvl4pPr>
            <a:lvl5pPr marL="2285943" lvl="4" indent="-304793">
              <a:spcBef>
                <a:spcPts val="1600"/>
              </a:spcBef>
              <a:spcAft>
                <a:spcPts val="0"/>
              </a:spcAft>
              <a:buSzPts val="1200"/>
              <a:buChar char="○"/>
              <a:defRPr sz="1200"/>
            </a:lvl5pPr>
            <a:lvl6pPr marL="2743132" lvl="5" indent="-304793">
              <a:spcBef>
                <a:spcPts val="1600"/>
              </a:spcBef>
              <a:spcAft>
                <a:spcPts val="0"/>
              </a:spcAft>
              <a:buSzPts val="1200"/>
              <a:buChar char="■"/>
              <a:defRPr sz="1200"/>
            </a:lvl6pPr>
            <a:lvl7pPr marL="3200320" lvl="6" indent="-304793">
              <a:spcBef>
                <a:spcPts val="1600"/>
              </a:spcBef>
              <a:spcAft>
                <a:spcPts val="0"/>
              </a:spcAft>
              <a:buSzPts val="1200"/>
              <a:buChar char="●"/>
              <a:defRPr sz="1200"/>
            </a:lvl7pPr>
            <a:lvl8pPr marL="3657509" lvl="7" indent="-304793">
              <a:spcBef>
                <a:spcPts val="1600"/>
              </a:spcBef>
              <a:spcAft>
                <a:spcPts val="0"/>
              </a:spcAft>
              <a:buSzPts val="1200"/>
              <a:buChar char="○"/>
              <a:defRPr sz="1200"/>
            </a:lvl8pPr>
            <a:lvl9pPr marL="4114697" lvl="8" indent="-304793">
              <a:spcBef>
                <a:spcPts val="1600"/>
              </a:spcBef>
              <a:spcAft>
                <a:spcPts val="1600"/>
              </a:spcAft>
              <a:buSzPts val="1200"/>
              <a:buChar char="■"/>
              <a:defRPr sz="1200"/>
            </a:lvl9pPr>
          </a:lstStyle>
          <a:p>
            <a:endParaRPr/>
          </a:p>
        </p:txBody>
      </p:sp>
      <p:sp>
        <p:nvSpPr>
          <p:cNvPr id="29" name="Shape 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pic>
        <p:nvPicPr>
          <p:cNvPr id="6" name="Shape 81" descr="Untitled.jpg"/>
          <p:cNvPicPr preferRelativeResize="0"/>
          <p:nvPr userDrawn="1"/>
        </p:nvPicPr>
        <p:blipFill>
          <a:blip r:embed="rId2">
            <a:alphaModFix/>
          </a:blip>
          <a:stretch>
            <a:fillRect/>
          </a:stretch>
        </p:blipFill>
        <p:spPr>
          <a:xfrm>
            <a:off x="0" y="4568725"/>
            <a:ext cx="981075" cy="571500"/>
          </a:xfrm>
          <a:prstGeom prst="rect">
            <a:avLst/>
          </a:prstGeom>
          <a:noFill/>
          <a:ln>
            <a:solidFill>
              <a:schemeClr val="accent1"/>
            </a:solidFill>
          </a:ln>
        </p:spPr>
      </p:pic>
    </p:spTree>
    <p:extLst>
      <p:ext uri="{BB962C8B-B14F-4D97-AF65-F5344CB8AC3E}">
        <p14:creationId xmlns:p14="http://schemas.microsoft.com/office/powerpoint/2010/main" val="29699254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9"/>
        <p:cNvGrpSpPr/>
        <p:nvPr/>
      </p:nvGrpSpPr>
      <p:grpSpPr>
        <a:xfrm>
          <a:off x="0" y="0"/>
          <a:ext cx="0" cy="0"/>
          <a:chOff x="0" y="0"/>
          <a:chExt cx="0" cy="0"/>
        </a:xfrm>
      </p:grpSpPr>
      <p:sp>
        <p:nvSpPr>
          <p:cNvPr id="21" name="Shape 21"/>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Shape 22"/>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lstStyle>
            <a:lvl1pPr marL="457189" lvl="0" indent="-342892">
              <a:spcBef>
                <a:spcPts val="0"/>
              </a:spcBef>
              <a:spcAft>
                <a:spcPts val="0"/>
              </a:spcAft>
              <a:buSzPts val="1800"/>
              <a:buChar char="●"/>
              <a:defRPr/>
            </a:lvl1pPr>
            <a:lvl2pPr marL="914378" lvl="1" indent="-317492">
              <a:spcBef>
                <a:spcPts val="1600"/>
              </a:spcBef>
              <a:spcAft>
                <a:spcPts val="0"/>
              </a:spcAft>
              <a:buSzPts val="1400"/>
              <a:buChar char="○"/>
              <a:defRPr/>
            </a:lvl2pPr>
            <a:lvl3pPr marL="1371566" lvl="2" indent="-317492">
              <a:spcBef>
                <a:spcPts val="1600"/>
              </a:spcBef>
              <a:spcAft>
                <a:spcPts val="0"/>
              </a:spcAft>
              <a:buSzPts val="1400"/>
              <a:buChar char="■"/>
              <a:defRPr/>
            </a:lvl3pPr>
            <a:lvl4pPr marL="1828754" lvl="3" indent="-317492">
              <a:spcBef>
                <a:spcPts val="1600"/>
              </a:spcBef>
              <a:spcAft>
                <a:spcPts val="0"/>
              </a:spcAft>
              <a:buSzPts val="1400"/>
              <a:buChar char="●"/>
              <a:defRPr/>
            </a:lvl4pPr>
            <a:lvl5pPr marL="2285943" lvl="4" indent="-317492">
              <a:spcBef>
                <a:spcPts val="1600"/>
              </a:spcBef>
              <a:spcAft>
                <a:spcPts val="0"/>
              </a:spcAft>
              <a:buSzPts val="1400"/>
              <a:buChar char="○"/>
              <a:defRPr/>
            </a:lvl5pPr>
            <a:lvl6pPr marL="2743132" lvl="5" indent="-317492">
              <a:spcBef>
                <a:spcPts val="1600"/>
              </a:spcBef>
              <a:spcAft>
                <a:spcPts val="0"/>
              </a:spcAft>
              <a:buSzPts val="1400"/>
              <a:buChar char="■"/>
              <a:defRPr/>
            </a:lvl6pPr>
            <a:lvl7pPr marL="3200320" lvl="6" indent="-317492">
              <a:spcBef>
                <a:spcPts val="1600"/>
              </a:spcBef>
              <a:spcAft>
                <a:spcPts val="0"/>
              </a:spcAft>
              <a:buSzPts val="1400"/>
              <a:buChar char="●"/>
              <a:defRPr/>
            </a:lvl7pPr>
            <a:lvl8pPr marL="3657509" lvl="7" indent="-317492">
              <a:spcBef>
                <a:spcPts val="1600"/>
              </a:spcBef>
              <a:spcAft>
                <a:spcPts val="0"/>
              </a:spcAft>
              <a:buSzPts val="1400"/>
              <a:buChar char="○"/>
              <a:defRPr/>
            </a:lvl8pPr>
            <a:lvl9pPr marL="4114697" lvl="8" indent="-317492">
              <a:spcBef>
                <a:spcPts val="1600"/>
              </a:spcBef>
              <a:spcAft>
                <a:spcPts val="1600"/>
              </a:spcAft>
              <a:buSzPts val="1400"/>
              <a:buChar char="■"/>
              <a:defRPr/>
            </a:lvl9pPr>
          </a:lstStyle>
          <a:p>
            <a:endParaRPr/>
          </a:p>
        </p:txBody>
      </p:sp>
      <p:sp>
        <p:nvSpPr>
          <p:cNvPr id="23" name="Shape 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pic>
        <p:nvPicPr>
          <p:cNvPr id="5" name="Shape 81" descr="Untitled.jpg"/>
          <p:cNvPicPr preferRelativeResize="0"/>
          <p:nvPr userDrawn="1"/>
        </p:nvPicPr>
        <p:blipFill>
          <a:blip r:embed="rId2">
            <a:alphaModFix/>
          </a:blip>
          <a:stretch>
            <a:fillRect/>
          </a:stretch>
        </p:blipFill>
        <p:spPr>
          <a:xfrm>
            <a:off x="0" y="4574267"/>
            <a:ext cx="981075" cy="571500"/>
          </a:xfrm>
          <a:prstGeom prst="rect">
            <a:avLst/>
          </a:prstGeom>
          <a:noFill/>
          <a:ln>
            <a:solidFill>
              <a:schemeClr val="accent1"/>
            </a:solidFill>
          </a:ln>
        </p:spPr>
      </p:pic>
    </p:spTree>
    <p:extLst>
      <p:ext uri="{BB962C8B-B14F-4D97-AF65-F5344CB8AC3E}">
        <p14:creationId xmlns:p14="http://schemas.microsoft.com/office/powerpoint/2010/main" val="1696713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cxnSp>
        <p:nvCxnSpPr>
          <p:cNvPr id="20" name="Shape 20"/>
          <p:cNvCxnSpPr/>
          <p:nvPr/>
        </p:nvCxnSpPr>
        <p:spPr>
          <a:xfrm>
            <a:off x="429200" y="1275577"/>
            <a:ext cx="614100" cy="0"/>
          </a:xfrm>
          <a:prstGeom prst="straightConnector1">
            <a:avLst/>
          </a:prstGeom>
          <a:noFill/>
          <a:ln w="19050" cap="flat" cmpd="sng">
            <a:solidFill>
              <a:schemeClr val="dk2"/>
            </a:solidFill>
            <a:prstDash val="lgDash"/>
            <a:round/>
            <a:headEnd type="none" w="sm" len="sm"/>
            <a:tailEnd type="none" w="sm" len="sm"/>
          </a:ln>
        </p:spPr>
      </p:cxnSp>
      <p:sp>
        <p:nvSpPr>
          <p:cNvPr id="21" name="Shape 21"/>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Shape 22"/>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3" name="Shape 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cxnSp>
        <p:nvCxnSpPr>
          <p:cNvPr id="25" name="Shape 25"/>
          <p:cNvCxnSpPr/>
          <p:nvPr/>
        </p:nvCxnSpPr>
        <p:spPr>
          <a:xfrm>
            <a:off x="429200" y="1275577"/>
            <a:ext cx="614100" cy="0"/>
          </a:xfrm>
          <a:prstGeom prst="straightConnector1">
            <a:avLst/>
          </a:prstGeom>
          <a:noFill/>
          <a:ln w="19050" cap="flat" cmpd="sng">
            <a:solidFill>
              <a:schemeClr val="dk2"/>
            </a:solidFill>
            <a:prstDash val="lgDash"/>
            <a:round/>
            <a:headEnd type="none" w="sm" len="sm"/>
            <a:tailEnd type="none" w="sm" len="sm"/>
          </a:ln>
        </p:spPr>
      </p:cxnSp>
      <p:sp>
        <p:nvSpPr>
          <p:cNvPr id="26" name="Shape 26"/>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7" name="Shape 27"/>
          <p:cNvSpPr txBox="1">
            <a:spLocks noGrp="1"/>
          </p:cNvSpPr>
          <p:nvPr>
            <p:ph type="body" idx="1"/>
          </p:nvPr>
        </p:nvSpPr>
        <p:spPr>
          <a:xfrm>
            <a:off x="311700" y="1468825"/>
            <a:ext cx="3999900" cy="30999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8" name="Shape 28"/>
          <p:cNvSpPr txBox="1">
            <a:spLocks noGrp="1"/>
          </p:cNvSpPr>
          <p:nvPr>
            <p:ph type="body" idx="2"/>
          </p:nvPr>
        </p:nvSpPr>
        <p:spPr>
          <a:xfrm>
            <a:off x="4832400" y="1468825"/>
            <a:ext cx="3999900" cy="30999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9" name="Shape 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2" name="Shape 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
        <p:cNvGrpSpPr/>
        <p:nvPr/>
      </p:nvGrpSpPr>
      <p:grpSpPr>
        <a:xfrm>
          <a:off x="0" y="0"/>
          <a:ext cx="0" cy="0"/>
          <a:chOff x="0" y="0"/>
          <a:chExt cx="0" cy="0"/>
        </a:xfrm>
      </p:grpSpPr>
      <p:cxnSp>
        <p:nvCxnSpPr>
          <p:cNvPr id="34" name="Shape 34"/>
          <p:cNvCxnSpPr/>
          <p:nvPr/>
        </p:nvCxnSpPr>
        <p:spPr>
          <a:xfrm>
            <a:off x="418675" y="1457787"/>
            <a:ext cx="614100" cy="0"/>
          </a:xfrm>
          <a:prstGeom prst="straightConnector1">
            <a:avLst/>
          </a:prstGeom>
          <a:noFill/>
          <a:ln w="19050" cap="flat" cmpd="sng">
            <a:solidFill>
              <a:schemeClr val="dk2"/>
            </a:solidFill>
            <a:prstDash val="lgDash"/>
            <a:round/>
            <a:headEnd type="none" w="sm" len="sm"/>
            <a:tailEnd type="none" w="sm" len="sm"/>
          </a:ln>
        </p:spPr>
      </p:cxnSp>
      <p:sp>
        <p:nvSpPr>
          <p:cNvPr id="35" name="Shape 35"/>
          <p:cNvSpPr txBox="1">
            <a:spLocks noGrp="1"/>
          </p:cNvSpPr>
          <p:nvPr>
            <p:ph type="title"/>
          </p:nvPr>
        </p:nvSpPr>
        <p:spPr>
          <a:xfrm>
            <a:off x="311700" y="6318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6" name="Shape 36"/>
          <p:cNvSpPr txBox="1">
            <a:spLocks noGrp="1"/>
          </p:cNvSpPr>
          <p:nvPr>
            <p:ph type="body" idx="1"/>
          </p:nvPr>
        </p:nvSpPr>
        <p:spPr>
          <a:xfrm>
            <a:off x="311700" y="1618204"/>
            <a:ext cx="2808000" cy="29508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7" name="Shape 3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90250" y="528900"/>
            <a:ext cx="5678100" cy="40857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5400"/>
              <a:buNone/>
              <a:defRPr sz="5400">
                <a:solidFill>
                  <a:schemeClr val="lt1"/>
                </a:solidFill>
              </a:defRPr>
            </a:lvl1pPr>
            <a:lvl2pPr lvl="1">
              <a:spcBef>
                <a:spcPts val="0"/>
              </a:spcBef>
              <a:spcAft>
                <a:spcPts val="0"/>
              </a:spcAft>
              <a:buClr>
                <a:schemeClr val="lt1"/>
              </a:buClr>
              <a:buSzPts val="5400"/>
              <a:buNone/>
              <a:defRPr sz="5400">
                <a:solidFill>
                  <a:schemeClr val="lt1"/>
                </a:solidFill>
              </a:defRPr>
            </a:lvl2pPr>
            <a:lvl3pPr lvl="2">
              <a:spcBef>
                <a:spcPts val="0"/>
              </a:spcBef>
              <a:spcAft>
                <a:spcPts val="0"/>
              </a:spcAft>
              <a:buClr>
                <a:schemeClr val="lt1"/>
              </a:buClr>
              <a:buSzPts val="5400"/>
              <a:buNone/>
              <a:defRPr sz="5400">
                <a:solidFill>
                  <a:schemeClr val="lt1"/>
                </a:solidFill>
              </a:defRPr>
            </a:lvl3pPr>
            <a:lvl4pPr lvl="3">
              <a:spcBef>
                <a:spcPts val="0"/>
              </a:spcBef>
              <a:spcAft>
                <a:spcPts val="0"/>
              </a:spcAft>
              <a:buClr>
                <a:schemeClr val="lt1"/>
              </a:buClr>
              <a:buSzPts val="5400"/>
              <a:buNone/>
              <a:defRPr sz="5400">
                <a:solidFill>
                  <a:schemeClr val="lt1"/>
                </a:solidFill>
              </a:defRPr>
            </a:lvl4pPr>
            <a:lvl5pPr lvl="4">
              <a:spcBef>
                <a:spcPts val="0"/>
              </a:spcBef>
              <a:spcAft>
                <a:spcPts val="0"/>
              </a:spcAft>
              <a:buClr>
                <a:schemeClr val="lt1"/>
              </a:buClr>
              <a:buSzPts val="5400"/>
              <a:buNone/>
              <a:defRPr sz="5400">
                <a:solidFill>
                  <a:schemeClr val="lt1"/>
                </a:solidFill>
              </a:defRPr>
            </a:lvl5pPr>
            <a:lvl6pPr lvl="5">
              <a:spcBef>
                <a:spcPts val="0"/>
              </a:spcBef>
              <a:spcAft>
                <a:spcPts val="0"/>
              </a:spcAft>
              <a:buClr>
                <a:schemeClr val="lt1"/>
              </a:buClr>
              <a:buSzPts val="5400"/>
              <a:buNone/>
              <a:defRPr sz="5400">
                <a:solidFill>
                  <a:schemeClr val="lt1"/>
                </a:solidFill>
              </a:defRPr>
            </a:lvl6pPr>
            <a:lvl7pPr lvl="6">
              <a:spcBef>
                <a:spcPts val="0"/>
              </a:spcBef>
              <a:spcAft>
                <a:spcPts val="0"/>
              </a:spcAft>
              <a:buClr>
                <a:schemeClr val="lt1"/>
              </a:buClr>
              <a:buSzPts val="5400"/>
              <a:buNone/>
              <a:defRPr sz="5400">
                <a:solidFill>
                  <a:schemeClr val="lt1"/>
                </a:solidFill>
              </a:defRPr>
            </a:lvl7pPr>
            <a:lvl8pPr lvl="7">
              <a:spcBef>
                <a:spcPts val="0"/>
              </a:spcBef>
              <a:spcAft>
                <a:spcPts val="0"/>
              </a:spcAft>
              <a:buClr>
                <a:schemeClr val="lt1"/>
              </a:buClr>
              <a:buSzPts val="5400"/>
              <a:buNone/>
              <a:defRPr sz="5400">
                <a:solidFill>
                  <a:schemeClr val="lt1"/>
                </a:solidFill>
              </a:defRPr>
            </a:lvl8pPr>
            <a:lvl9pPr lvl="8">
              <a:spcBef>
                <a:spcPts val="0"/>
              </a:spcBef>
              <a:spcAft>
                <a:spcPts val="0"/>
              </a:spcAft>
              <a:buClr>
                <a:schemeClr val="lt1"/>
              </a:buClr>
              <a:buSzPts val="5400"/>
              <a:buNone/>
              <a:defRPr sz="5400">
                <a:solidFill>
                  <a:schemeClr val="lt1"/>
                </a:solidFill>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1"/>
        </a:solidFill>
        <a:effectLst/>
      </p:bgPr>
    </p:bg>
    <p:spTree>
      <p:nvGrpSpPr>
        <p:cNvPr id="1" name="Shape 41"/>
        <p:cNvGrpSpPr/>
        <p:nvPr/>
      </p:nvGrpSpPr>
      <p:grpSpPr>
        <a:xfrm>
          <a:off x="0" y="0"/>
          <a:ext cx="0" cy="0"/>
          <a:chOff x="0" y="0"/>
          <a:chExt cx="0" cy="0"/>
        </a:xfrm>
      </p:grpSpPr>
      <p:sp>
        <p:nvSpPr>
          <p:cNvPr id="42" name="Shape 42"/>
          <p:cNvSpPr/>
          <p:nvPr/>
        </p:nvSpPr>
        <p:spPr>
          <a:xfrm>
            <a:off x="4572000" y="175"/>
            <a:ext cx="4572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cxnSp>
        <p:nvCxnSpPr>
          <p:cNvPr id="43" name="Shape 43"/>
          <p:cNvCxnSpPr/>
          <p:nvPr/>
        </p:nvCxnSpPr>
        <p:spPr>
          <a:xfrm>
            <a:off x="5029675" y="4495500"/>
            <a:ext cx="577200" cy="0"/>
          </a:xfrm>
          <a:prstGeom prst="straightConnector1">
            <a:avLst/>
          </a:prstGeom>
          <a:noFill/>
          <a:ln w="19050" cap="flat" cmpd="sng">
            <a:solidFill>
              <a:schemeClr val="dk1"/>
            </a:solidFill>
            <a:prstDash val="lgDash"/>
            <a:round/>
            <a:headEnd type="none" w="sm" len="sm"/>
            <a:tailEnd type="none" w="sm" len="sm"/>
          </a:ln>
        </p:spPr>
      </p:cxnSp>
      <p:sp>
        <p:nvSpPr>
          <p:cNvPr id="44" name="Shape 44"/>
          <p:cNvSpPr txBox="1">
            <a:spLocks noGrp="1"/>
          </p:cNvSpPr>
          <p:nvPr>
            <p:ph type="title"/>
          </p:nvPr>
        </p:nvSpPr>
        <p:spPr>
          <a:xfrm>
            <a:off x="265500" y="1078750"/>
            <a:ext cx="4045200" cy="1789200"/>
          </a:xfrm>
          <a:prstGeom prst="rect">
            <a:avLst/>
          </a:prstGeom>
        </p:spPr>
        <p:txBody>
          <a:bodyPr spcFirstLastPara="1" wrap="square" lIns="91425" tIns="91425" rIns="91425" bIns="91425" anchor="b" anchorCtr="0"/>
          <a:lstStyle>
            <a:lvl1pPr lvl="0" algn="ctr">
              <a:spcBef>
                <a:spcPts val="0"/>
              </a:spcBef>
              <a:spcAft>
                <a:spcPts val="0"/>
              </a:spcAft>
              <a:buClr>
                <a:schemeClr val="lt1"/>
              </a:buClr>
              <a:buSzPts val="4600"/>
              <a:buNone/>
              <a:defRPr sz="4600">
                <a:solidFill>
                  <a:schemeClr val="lt1"/>
                </a:solidFill>
              </a:defRPr>
            </a:lvl1pPr>
            <a:lvl2pPr lvl="1" algn="ctr">
              <a:spcBef>
                <a:spcPts val="0"/>
              </a:spcBef>
              <a:spcAft>
                <a:spcPts val="0"/>
              </a:spcAft>
              <a:buClr>
                <a:schemeClr val="lt1"/>
              </a:buClr>
              <a:buSzPts val="4600"/>
              <a:buNone/>
              <a:defRPr sz="4600">
                <a:solidFill>
                  <a:schemeClr val="lt1"/>
                </a:solidFill>
              </a:defRPr>
            </a:lvl2pPr>
            <a:lvl3pPr lvl="2" algn="ctr">
              <a:spcBef>
                <a:spcPts val="0"/>
              </a:spcBef>
              <a:spcAft>
                <a:spcPts val="0"/>
              </a:spcAft>
              <a:buClr>
                <a:schemeClr val="lt1"/>
              </a:buClr>
              <a:buSzPts val="4600"/>
              <a:buNone/>
              <a:defRPr sz="4600">
                <a:solidFill>
                  <a:schemeClr val="lt1"/>
                </a:solidFill>
              </a:defRPr>
            </a:lvl3pPr>
            <a:lvl4pPr lvl="3" algn="ctr">
              <a:spcBef>
                <a:spcPts val="0"/>
              </a:spcBef>
              <a:spcAft>
                <a:spcPts val="0"/>
              </a:spcAft>
              <a:buClr>
                <a:schemeClr val="lt1"/>
              </a:buClr>
              <a:buSzPts val="4600"/>
              <a:buNone/>
              <a:defRPr sz="4600">
                <a:solidFill>
                  <a:schemeClr val="lt1"/>
                </a:solidFill>
              </a:defRPr>
            </a:lvl4pPr>
            <a:lvl5pPr lvl="4" algn="ctr">
              <a:spcBef>
                <a:spcPts val="0"/>
              </a:spcBef>
              <a:spcAft>
                <a:spcPts val="0"/>
              </a:spcAft>
              <a:buClr>
                <a:schemeClr val="lt1"/>
              </a:buClr>
              <a:buSzPts val="4600"/>
              <a:buNone/>
              <a:defRPr sz="4600">
                <a:solidFill>
                  <a:schemeClr val="lt1"/>
                </a:solidFill>
              </a:defRPr>
            </a:lvl5pPr>
            <a:lvl6pPr lvl="5" algn="ctr">
              <a:spcBef>
                <a:spcPts val="0"/>
              </a:spcBef>
              <a:spcAft>
                <a:spcPts val="0"/>
              </a:spcAft>
              <a:buClr>
                <a:schemeClr val="lt1"/>
              </a:buClr>
              <a:buSzPts val="4600"/>
              <a:buNone/>
              <a:defRPr sz="4600">
                <a:solidFill>
                  <a:schemeClr val="lt1"/>
                </a:solidFill>
              </a:defRPr>
            </a:lvl6pPr>
            <a:lvl7pPr lvl="6" algn="ctr">
              <a:spcBef>
                <a:spcPts val="0"/>
              </a:spcBef>
              <a:spcAft>
                <a:spcPts val="0"/>
              </a:spcAft>
              <a:buClr>
                <a:schemeClr val="lt1"/>
              </a:buClr>
              <a:buSzPts val="4600"/>
              <a:buNone/>
              <a:defRPr sz="4600">
                <a:solidFill>
                  <a:schemeClr val="lt1"/>
                </a:solidFill>
              </a:defRPr>
            </a:lvl7pPr>
            <a:lvl8pPr lvl="7" algn="ctr">
              <a:spcBef>
                <a:spcPts val="0"/>
              </a:spcBef>
              <a:spcAft>
                <a:spcPts val="0"/>
              </a:spcAft>
              <a:buClr>
                <a:schemeClr val="lt1"/>
              </a:buClr>
              <a:buSzPts val="4600"/>
              <a:buNone/>
              <a:defRPr sz="4600">
                <a:solidFill>
                  <a:schemeClr val="lt1"/>
                </a:solidFill>
              </a:defRPr>
            </a:lvl8pPr>
            <a:lvl9pPr lvl="8" algn="ctr">
              <a:spcBef>
                <a:spcPts val="0"/>
              </a:spcBef>
              <a:spcAft>
                <a:spcPts val="0"/>
              </a:spcAft>
              <a:buClr>
                <a:schemeClr val="lt1"/>
              </a:buClr>
              <a:buSzPts val="4600"/>
              <a:buNone/>
              <a:defRPr sz="4600">
                <a:solidFill>
                  <a:schemeClr val="lt1"/>
                </a:solidFill>
              </a:defRPr>
            </a:lvl9pPr>
          </a:lstStyle>
          <a:p>
            <a:endParaRPr/>
          </a:p>
        </p:txBody>
      </p:sp>
      <p:sp>
        <p:nvSpPr>
          <p:cNvPr id="45" name="Shape 45"/>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Clr>
                <a:schemeClr val="lt1"/>
              </a:buClr>
              <a:buSzPts val="1900"/>
              <a:buNone/>
              <a:defRPr sz="1900">
                <a:solidFill>
                  <a:schemeClr val="lt1"/>
                </a:solidFill>
              </a:defRPr>
            </a:lvl1pPr>
            <a:lvl2pPr lvl="1" algn="ctr">
              <a:lnSpc>
                <a:spcPct val="100000"/>
              </a:lnSpc>
              <a:spcBef>
                <a:spcPts val="0"/>
              </a:spcBef>
              <a:spcAft>
                <a:spcPts val="0"/>
              </a:spcAft>
              <a:buClr>
                <a:schemeClr val="lt1"/>
              </a:buClr>
              <a:buSzPts val="1900"/>
              <a:buNone/>
              <a:defRPr sz="1900">
                <a:solidFill>
                  <a:schemeClr val="lt1"/>
                </a:solidFill>
              </a:defRPr>
            </a:lvl2pPr>
            <a:lvl3pPr lvl="2" algn="ctr">
              <a:lnSpc>
                <a:spcPct val="100000"/>
              </a:lnSpc>
              <a:spcBef>
                <a:spcPts val="0"/>
              </a:spcBef>
              <a:spcAft>
                <a:spcPts val="0"/>
              </a:spcAft>
              <a:buClr>
                <a:schemeClr val="lt1"/>
              </a:buClr>
              <a:buSzPts val="1900"/>
              <a:buNone/>
              <a:defRPr sz="1900">
                <a:solidFill>
                  <a:schemeClr val="lt1"/>
                </a:solidFill>
              </a:defRPr>
            </a:lvl3pPr>
            <a:lvl4pPr lvl="3" algn="ctr">
              <a:lnSpc>
                <a:spcPct val="100000"/>
              </a:lnSpc>
              <a:spcBef>
                <a:spcPts val="0"/>
              </a:spcBef>
              <a:spcAft>
                <a:spcPts val="0"/>
              </a:spcAft>
              <a:buClr>
                <a:schemeClr val="lt1"/>
              </a:buClr>
              <a:buSzPts val="1900"/>
              <a:buNone/>
              <a:defRPr sz="1900">
                <a:solidFill>
                  <a:schemeClr val="lt1"/>
                </a:solidFill>
              </a:defRPr>
            </a:lvl4pPr>
            <a:lvl5pPr lvl="4" algn="ctr">
              <a:lnSpc>
                <a:spcPct val="100000"/>
              </a:lnSpc>
              <a:spcBef>
                <a:spcPts val="0"/>
              </a:spcBef>
              <a:spcAft>
                <a:spcPts val="0"/>
              </a:spcAft>
              <a:buClr>
                <a:schemeClr val="lt1"/>
              </a:buClr>
              <a:buSzPts val="1900"/>
              <a:buNone/>
              <a:defRPr sz="1900">
                <a:solidFill>
                  <a:schemeClr val="lt1"/>
                </a:solidFill>
              </a:defRPr>
            </a:lvl5pPr>
            <a:lvl6pPr lvl="5" algn="ctr">
              <a:lnSpc>
                <a:spcPct val="100000"/>
              </a:lnSpc>
              <a:spcBef>
                <a:spcPts val="0"/>
              </a:spcBef>
              <a:spcAft>
                <a:spcPts val="0"/>
              </a:spcAft>
              <a:buClr>
                <a:schemeClr val="lt1"/>
              </a:buClr>
              <a:buSzPts val="1900"/>
              <a:buNone/>
              <a:defRPr sz="1900">
                <a:solidFill>
                  <a:schemeClr val="lt1"/>
                </a:solidFill>
              </a:defRPr>
            </a:lvl6pPr>
            <a:lvl7pPr lvl="6" algn="ctr">
              <a:lnSpc>
                <a:spcPct val="100000"/>
              </a:lnSpc>
              <a:spcBef>
                <a:spcPts val="0"/>
              </a:spcBef>
              <a:spcAft>
                <a:spcPts val="0"/>
              </a:spcAft>
              <a:buClr>
                <a:schemeClr val="lt1"/>
              </a:buClr>
              <a:buSzPts val="1900"/>
              <a:buNone/>
              <a:defRPr sz="1900">
                <a:solidFill>
                  <a:schemeClr val="lt1"/>
                </a:solidFill>
              </a:defRPr>
            </a:lvl7pPr>
            <a:lvl8pPr lvl="7" algn="ctr">
              <a:lnSpc>
                <a:spcPct val="100000"/>
              </a:lnSpc>
              <a:spcBef>
                <a:spcPts val="0"/>
              </a:spcBef>
              <a:spcAft>
                <a:spcPts val="0"/>
              </a:spcAft>
              <a:buClr>
                <a:schemeClr val="lt1"/>
              </a:buClr>
              <a:buSzPts val="1900"/>
              <a:buNone/>
              <a:defRPr sz="1900">
                <a:solidFill>
                  <a:schemeClr val="lt1"/>
                </a:solidFill>
              </a:defRPr>
            </a:lvl8pPr>
            <a:lvl9pPr lvl="8" algn="ctr">
              <a:lnSpc>
                <a:spcPct val="100000"/>
              </a:lnSpc>
              <a:spcBef>
                <a:spcPts val="0"/>
              </a:spcBef>
              <a:spcAft>
                <a:spcPts val="0"/>
              </a:spcAft>
              <a:buClr>
                <a:schemeClr val="lt1"/>
              </a:buClr>
              <a:buSzPts val="1900"/>
              <a:buNone/>
              <a:defRPr sz="1900">
                <a:solidFill>
                  <a:schemeClr val="lt1"/>
                </a:solidFill>
              </a:defRPr>
            </a:lvl9pPr>
          </a:lstStyle>
          <a:p>
            <a:endParaRPr/>
          </a:p>
        </p:txBody>
      </p:sp>
      <p:sp>
        <p:nvSpPr>
          <p:cNvPr id="46" name="Shape 46"/>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2100"/>
              <a:buFont typeface="Oswald"/>
              <a:buNone/>
              <a:defRPr sz="2100">
                <a:latin typeface="Oswald"/>
                <a:ea typeface="Oswald"/>
                <a:cs typeface="Oswald"/>
                <a:sym typeface="Oswald"/>
              </a:defRPr>
            </a:lvl1pPr>
          </a:lstStyle>
          <a:p>
            <a:endParaRPr/>
          </a:p>
        </p:txBody>
      </p:sp>
      <p:sp>
        <p:nvSpPr>
          <p:cNvPr id="50" name="Shape 5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odern-writer">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72500"/>
            <a:ext cx="8520600" cy="733500"/>
          </a:xfrm>
          <a:prstGeom prst="rect">
            <a:avLst/>
          </a:prstGeom>
          <a:noFill/>
          <a:ln>
            <a:noFill/>
          </a:ln>
        </p:spPr>
        <p:txBody>
          <a:bodyPr spcFirstLastPara="1" wrap="square" lIns="91425" tIns="91425" rIns="91425" bIns="91425" anchor="b" anchorCtr="0"/>
          <a:lstStyle>
            <a:lvl1pPr lvl="0">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468825"/>
            <a:ext cx="8520600" cy="30999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marL="914400" lvl="1"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marL="1371600" lvl="2"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marL="1828800" lvl="3"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marL="2286000" lvl="4"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marL="2743200" lvl="5"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marL="3200400" lvl="6"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marL="3657600" lvl="7"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marL="4114800" lvl="8" indent="-317500">
              <a:lnSpc>
                <a:spcPct val="115000"/>
              </a:lnSpc>
              <a:spcBef>
                <a:spcPts val="160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Source Code Pro"/>
                <a:ea typeface="Source Code Pro"/>
                <a:cs typeface="Source Code Pro"/>
                <a:sym typeface="Source Code Pro"/>
              </a:defRPr>
            </a:lvl1pPr>
            <a:lvl2pPr lvl="1" algn="r">
              <a:buNone/>
              <a:defRPr sz="1000">
                <a:solidFill>
                  <a:schemeClr val="dk2"/>
                </a:solidFill>
                <a:latin typeface="Source Code Pro"/>
                <a:ea typeface="Source Code Pro"/>
                <a:cs typeface="Source Code Pro"/>
                <a:sym typeface="Source Code Pro"/>
              </a:defRPr>
            </a:lvl2pPr>
            <a:lvl3pPr lvl="2" algn="r">
              <a:buNone/>
              <a:defRPr sz="1000">
                <a:solidFill>
                  <a:schemeClr val="dk2"/>
                </a:solidFill>
                <a:latin typeface="Source Code Pro"/>
                <a:ea typeface="Source Code Pro"/>
                <a:cs typeface="Source Code Pro"/>
                <a:sym typeface="Source Code Pro"/>
              </a:defRPr>
            </a:lvl3pPr>
            <a:lvl4pPr lvl="3" algn="r">
              <a:buNone/>
              <a:defRPr sz="1000">
                <a:solidFill>
                  <a:schemeClr val="dk2"/>
                </a:solidFill>
                <a:latin typeface="Source Code Pro"/>
                <a:ea typeface="Source Code Pro"/>
                <a:cs typeface="Source Code Pro"/>
                <a:sym typeface="Source Code Pro"/>
              </a:defRPr>
            </a:lvl4pPr>
            <a:lvl5pPr lvl="4" algn="r">
              <a:buNone/>
              <a:defRPr sz="1000">
                <a:solidFill>
                  <a:schemeClr val="dk2"/>
                </a:solidFill>
                <a:latin typeface="Source Code Pro"/>
                <a:ea typeface="Source Code Pro"/>
                <a:cs typeface="Source Code Pro"/>
                <a:sym typeface="Source Code Pro"/>
              </a:defRPr>
            </a:lvl5pPr>
            <a:lvl6pPr lvl="5" algn="r">
              <a:buNone/>
              <a:defRPr sz="1000">
                <a:solidFill>
                  <a:schemeClr val="dk2"/>
                </a:solidFill>
                <a:latin typeface="Source Code Pro"/>
                <a:ea typeface="Source Code Pro"/>
                <a:cs typeface="Source Code Pro"/>
                <a:sym typeface="Source Code Pro"/>
              </a:defRPr>
            </a:lvl6pPr>
            <a:lvl7pPr lvl="6" algn="r">
              <a:buNone/>
              <a:defRPr sz="1000">
                <a:solidFill>
                  <a:schemeClr val="dk2"/>
                </a:solidFill>
                <a:latin typeface="Source Code Pro"/>
                <a:ea typeface="Source Code Pro"/>
                <a:cs typeface="Source Code Pro"/>
                <a:sym typeface="Source Code Pro"/>
              </a:defRPr>
            </a:lvl7pPr>
            <a:lvl8pPr lvl="7" algn="r">
              <a:buNone/>
              <a:defRPr sz="1000">
                <a:solidFill>
                  <a:schemeClr val="dk2"/>
                </a:solidFill>
                <a:latin typeface="Source Code Pro"/>
                <a:ea typeface="Source Code Pro"/>
                <a:cs typeface="Source Code Pro"/>
                <a:sym typeface="Source Code Pro"/>
              </a:defRPr>
            </a:lvl8pPr>
            <a:lvl9pPr lvl="8" algn="r">
              <a:buNone/>
              <a:defRPr sz="1000">
                <a:solidFill>
                  <a:schemeClr val="dk2"/>
                </a:solidFill>
                <a:latin typeface="Source Code Pro"/>
                <a:ea typeface="Source Code Pro"/>
                <a:cs typeface="Source Code Pro"/>
                <a:sym typeface="Source Code Pro"/>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xmlns:mc="http://schemas.openxmlformats.org/markup-compatibility/2006" xmlns:p14="http://schemas.microsoft.com/office/powerpoint/2010/main">
    <mc:Choice Requires="p14">
      <p:transition spd="slow" p14:dur="2000">
        <p14:gallery dir="l"/>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08001" y="1620443"/>
            <a:ext cx="6447501" cy="291058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3850" y="4531023"/>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B61BEF0D-F0BB-DE4B-95CE-6DB70DBA9567}" type="datetimeFigureOut">
              <a:rPr lang="en-US" dirty="0"/>
              <a:pPr/>
              <a:t>8/16/2019</a:t>
            </a:fld>
            <a:endParaRPr lang="en-US" dirty="0"/>
          </a:p>
        </p:txBody>
      </p:sp>
      <p:sp>
        <p:nvSpPr>
          <p:cNvPr id="5" name="Footer Placeholder 4"/>
          <p:cNvSpPr>
            <a:spLocks noGrp="1"/>
          </p:cNvSpPr>
          <p:nvPr>
            <p:ph type="ftr" sz="quarter" idx="3"/>
          </p:nvPr>
        </p:nvSpPr>
        <p:spPr>
          <a:xfrm>
            <a:off x="508001" y="4531023"/>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2999" y="4531023"/>
            <a:ext cx="512504" cy="273844"/>
          </a:xfrm>
          <a:prstGeom prst="rect">
            <a:avLst/>
          </a:prstGeom>
        </p:spPr>
        <p:txBody>
          <a:bodyPr vert="horz" lIns="91440" tIns="45720" rIns="91440" bIns="45720" rtlCol="0" anchor="ctr"/>
          <a:lstStyle>
            <a:lvl1pPr algn="r">
              <a:defRPr sz="675">
                <a:solidFill>
                  <a:schemeClr val="accent1"/>
                </a:solidFill>
              </a:defRPr>
            </a:lvl1pPr>
          </a:lstStyle>
          <a:p>
            <a:fld id="{00000000-1234-1234-1234-123412341234}" type="slidenum">
              <a:rPr lang="en" smtClean="0"/>
              <a:pPr/>
              <a:t>‹#›</a:t>
            </a:fld>
            <a:endParaRPr lang="en"/>
          </a:p>
        </p:txBody>
      </p:sp>
    </p:spTree>
    <p:extLst>
      <p:ext uri="{BB962C8B-B14F-4D97-AF65-F5344CB8AC3E}">
        <p14:creationId xmlns:p14="http://schemas.microsoft.com/office/powerpoint/2010/main" val="9828624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mc:AlternateContent xmlns:mc="http://schemas.openxmlformats.org/markup-compatibility/2006" xmlns:p14="http://schemas.microsoft.com/office/powerpoint/2010/main">
    <mc:Choice Requires="p14">
      <p:transition spd="slow" p14:dur="2000">
        <p14:gallery dir="l"/>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timing>
    <p:tnLst>
      <p:par>
        <p:cTn id="1" dur="indefinite" restart="never" nodeType="tmRoot"/>
      </p:par>
    </p:tnLst>
  </p:timing>
  <p:hf hdr="0" ftr="0" dt="0"/>
  <p:txStyles>
    <p:titleStyle>
      <a:lvl1pPr algn="l" defTabSz="342892"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68" indent="-257168" algn="l" defTabSz="342892"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199" indent="-214308" algn="l" defTabSz="342892"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28" indent="-171446" algn="l" defTabSz="342892"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20" indent="-171446" algn="l" defTabSz="342892"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12" indent="-171446" algn="l" defTabSz="342892"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03" indent="-171446" algn="l" defTabSz="342892"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795" indent="-171446" algn="l" defTabSz="342892"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686" indent="-171446" algn="l" defTabSz="342892"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577" indent="-171446" algn="l" defTabSz="342892"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892" rtl="0" eaLnBrk="1" latinLnBrk="0" hangingPunct="1">
        <a:defRPr sz="1350" kern="1200">
          <a:solidFill>
            <a:schemeClr val="tx1"/>
          </a:solidFill>
          <a:latin typeface="+mn-lt"/>
          <a:ea typeface="+mn-ea"/>
          <a:cs typeface="+mn-cs"/>
        </a:defRPr>
      </a:lvl1pPr>
      <a:lvl2pPr marL="342892" algn="l" defTabSz="342892" rtl="0" eaLnBrk="1" latinLnBrk="0" hangingPunct="1">
        <a:defRPr sz="1350" kern="1200">
          <a:solidFill>
            <a:schemeClr val="tx1"/>
          </a:solidFill>
          <a:latin typeface="+mn-lt"/>
          <a:ea typeface="+mn-ea"/>
          <a:cs typeface="+mn-cs"/>
        </a:defRPr>
      </a:lvl2pPr>
      <a:lvl3pPr marL="685783" algn="l" defTabSz="342892" rtl="0" eaLnBrk="1" latinLnBrk="0" hangingPunct="1">
        <a:defRPr sz="1350" kern="1200">
          <a:solidFill>
            <a:schemeClr val="tx1"/>
          </a:solidFill>
          <a:latin typeface="+mn-lt"/>
          <a:ea typeface="+mn-ea"/>
          <a:cs typeface="+mn-cs"/>
        </a:defRPr>
      </a:lvl3pPr>
      <a:lvl4pPr marL="1028675" algn="l" defTabSz="342892" rtl="0" eaLnBrk="1" latinLnBrk="0" hangingPunct="1">
        <a:defRPr sz="1350" kern="1200">
          <a:solidFill>
            <a:schemeClr val="tx1"/>
          </a:solidFill>
          <a:latin typeface="+mn-lt"/>
          <a:ea typeface="+mn-ea"/>
          <a:cs typeface="+mn-cs"/>
        </a:defRPr>
      </a:lvl4pPr>
      <a:lvl5pPr marL="1371566" algn="l" defTabSz="342892" rtl="0" eaLnBrk="1" latinLnBrk="0" hangingPunct="1">
        <a:defRPr sz="1350" kern="1200">
          <a:solidFill>
            <a:schemeClr val="tx1"/>
          </a:solidFill>
          <a:latin typeface="+mn-lt"/>
          <a:ea typeface="+mn-ea"/>
          <a:cs typeface="+mn-cs"/>
        </a:defRPr>
      </a:lvl5pPr>
      <a:lvl6pPr marL="1714457" algn="l" defTabSz="342892" rtl="0" eaLnBrk="1" latinLnBrk="0" hangingPunct="1">
        <a:defRPr sz="1350" kern="1200">
          <a:solidFill>
            <a:schemeClr val="tx1"/>
          </a:solidFill>
          <a:latin typeface="+mn-lt"/>
          <a:ea typeface="+mn-ea"/>
          <a:cs typeface="+mn-cs"/>
        </a:defRPr>
      </a:lvl6pPr>
      <a:lvl7pPr marL="2057348" algn="l" defTabSz="342892" rtl="0" eaLnBrk="1" latinLnBrk="0" hangingPunct="1">
        <a:defRPr sz="1350" kern="1200">
          <a:solidFill>
            <a:schemeClr val="tx1"/>
          </a:solidFill>
          <a:latin typeface="+mn-lt"/>
          <a:ea typeface="+mn-ea"/>
          <a:cs typeface="+mn-cs"/>
        </a:defRPr>
      </a:lvl7pPr>
      <a:lvl8pPr marL="2400240" algn="l" defTabSz="342892" rtl="0" eaLnBrk="1" latinLnBrk="0" hangingPunct="1">
        <a:defRPr sz="1350" kern="1200">
          <a:solidFill>
            <a:schemeClr val="tx1"/>
          </a:solidFill>
          <a:latin typeface="+mn-lt"/>
          <a:ea typeface="+mn-ea"/>
          <a:cs typeface="+mn-cs"/>
        </a:defRPr>
      </a:lvl8pPr>
      <a:lvl9pPr marL="2743132" algn="l" defTabSz="342892"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hyperlink" Target="https://play.kahoot.it/#/k/cdc73c98-d435-4351-9a6b-9c0c240b9279" TargetMode="External"/><Relationship Id="rId5" Type="http://schemas.openxmlformats.org/officeDocument/2006/relationships/image" Target="../media/image4.jp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zSSoYmQS6Ng" TargetMode="External"/><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defTabSz="457189">
              <a:buClrTx/>
            </a:pPr>
            <a:fld id="{00000000-1234-1234-1234-123412341234}" type="slidenum">
              <a:rPr lang="en" kern="1200">
                <a:solidFill>
                  <a:srgbClr val="90C226"/>
                </a:solidFill>
                <a:latin typeface="Trebuchet MS" panose="020B0603020202020204"/>
                <a:ea typeface="+mn-ea"/>
                <a:cs typeface="+mn-cs"/>
              </a:rPr>
              <a:pPr defTabSz="457189">
                <a:buClrTx/>
              </a:pPr>
              <a:t>1</a:t>
            </a:fld>
            <a:endParaRPr lang="en" kern="1200">
              <a:solidFill>
                <a:srgbClr val="90C226"/>
              </a:solidFill>
              <a:latin typeface="Trebuchet MS" panose="020B0603020202020204"/>
              <a:ea typeface="+mn-ea"/>
              <a:cs typeface="+mn-cs"/>
            </a:endParaRPr>
          </a:p>
        </p:txBody>
      </p:sp>
      <p:sp>
        <p:nvSpPr>
          <p:cNvPr id="3" name="Rectangle 2"/>
          <p:cNvSpPr/>
          <p:nvPr/>
        </p:nvSpPr>
        <p:spPr>
          <a:xfrm>
            <a:off x="682295" y="1797793"/>
            <a:ext cx="6273208" cy="1323439"/>
          </a:xfrm>
          <a:prstGeom prst="rect">
            <a:avLst/>
          </a:prstGeom>
          <a:noFill/>
        </p:spPr>
        <p:txBody>
          <a:bodyPr wrap="square" lIns="91440" tIns="45720" rIns="91440" bIns="45720">
            <a:spAutoFit/>
          </a:bodyPr>
          <a:lstStyle/>
          <a:p>
            <a:pPr algn="ctr" defTabSz="457189">
              <a:buClrTx/>
            </a:pPr>
            <a:r>
              <a:rPr lang="es-ES" sz="8000" kern="1200" dirty="0">
                <a:ln w="0"/>
                <a:solidFill>
                  <a:srgbClr val="00B050"/>
                </a:solidFill>
                <a:effectLst>
                  <a:outerShdw blurRad="38100" dist="38100" dir="2400000" algn="tl" rotWithShape="0">
                    <a:prstClr val="black">
                      <a:alpha val="68000"/>
                    </a:prstClr>
                  </a:outerShdw>
                </a:effectLst>
                <a:latin typeface="Comic Sans MS" panose="030F0702030302020204" pitchFamily="66" charset="0"/>
                <a:ea typeface="+mn-ea"/>
                <a:cs typeface="Amatic SC" panose="020B0604020202020204" charset="-79"/>
              </a:rPr>
              <a:t>Módulo</a:t>
            </a:r>
            <a:r>
              <a:rPr lang="en-US" sz="8000" kern="1200" dirty="0" smtClean="0">
                <a:ln w="0"/>
                <a:solidFill>
                  <a:srgbClr val="0F38F8"/>
                </a:solidFill>
                <a:effectLst>
                  <a:outerShdw blurRad="38100" dist="38100" dir="2400000" algn="tl" rotWithShape="0">
                    <a:prstClr val="black">
                      <a:alpha val="68000"/>
                    </a:prstClr>
                  </a:outerShdw>
                </a:effectLst>
                <a:latin typeface="Comic Sans MS" panose="030F0702030302020204" pitchFamily="66" charset="0"/>
                <a:cs typeface="Amatic SC" panose="020B0604020202020204" charset="-79"/>
              </a:rPr>
              <a:t> </a:t>
            </a:r>
            <a:r>
              <a:rPr lang="en-US" sz="8000" kern="1200" dirty="0" smtClean="0">
                <a:ln w="0"/>
                <a:solidFill>
                  <a:srgbClr val="00B050"/>
                </a:solidFill>
                <a:effectLst>
                  <a:outerShdw blurRad="38100" dist="38100" dir="2400000" algn="tl" rotWithShape="0">
                    <a:prstClr val="black">
                      <a:alpha val="68000"/>
                    </a:prstClr>
                  </a:outerShdw>
                </a:effectLst>
                <a:latin typeface="Comic Sans MS" panose="030F0702030302020204" pitchFamily="66" charset="0"/>
                <a:ea typeface="+mn-ea"/>
                <a:cs typeface="Amatic SC" panose="020B0604020202020204" charset="-79"/>
              </a:rPr>
              <a:t>2 </a:t>
            </a:r>
            <a:endParaRPr lang="en-US" sz="8000" kern="1200" dirty="0">
              <a:ln w="0"/>
              <a:solidFill>
                <a:srgbClr val="00B050"/>
              </a:solidFill>
              <a:effectLst>
                <a:outerShdw blurRad="38100" dist="38100" dir="2400000" algn="tl" rotWithShape="0">
                  <a:prstClr val="black">
                    <a:alpha val="68000"/>
                  </a:prstClr>
                </a:outerShdw>
              </a:effectLst>
              <a:latin typeface="Comic Sans MS" panose="030F0702030302020204" pitchFamily="66" charset="0"/>
              <a:ea typeface="+mn-ea"/>
              <a:cs typeface="Amatic SC" panose="020B0604020202020204" charset="-79"/>
            </a:endParaRPr>
          </a:p>
        </p:txBody>
      </p:sp>
    </p:spTree>
    <p:extLst>
      <p:ext uri="{BB962C8B-B14F-4D97-AF65-F5344CB8AC3E}">
        <p14:creationId xmlns:p14="http://schemas.microsoft.com/office/powerpoint/2010/main" val="9667064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311700" y="372500"/>
            <a:ext cx="8520600" cy="733500"/>
          </a:xfrm>
          <a:prstGeom prst="rect">
            <a:avLst/>
          </a:prstGeom>
          <a:solidFill>
            <a:srgbClr val="66FF33"/>
          </a:solidFill>
          <a:ln>
            <a:noFill/>
          </a:ln>
        </p:spPr>
        <p:txBody>
          <a:bodyPr spcFirstLastPara="1" wrap="square" lIns="91425" tIns="91425" rIns="91425" bIns="91425" anchor="b" anchorCtr="0">
            <a:noAutofit/>
          </a:bodyPr>
          <a:lstStyle/>
          <a:p>
            <a:r>
              <a:rPr lang="es-US" sz="4400">
                <a:solidFill>
                  <a:srgbClr val="0070C0"/>
                </a:solidFill>
                <a:latin typeface="Segoe Print" panose="02000600000000000000" pitchFamily="2" charset="0"/>
                <a:sym typeface="Amatic SC"/>
              </a:rPr>
              <a:t>Vacunas: ¿verdad o mito?</a:t>
            </a:r>
          </a:p>
        </p:txBody>
      </p:sp>
      <p:sp>
        <p:nvSpPr>
          <p:cNvPr id="130" name="Shape 130"/>
          <p:cNvSpPr txBox="1">
            <a:spLocks noGrp="1"/>
          </p:cNvSpPr>
          <p:nvPr>
            <p:ph type="body" idx="1"/>
          </p:nvPr>
        </p:nvSpPr>
        <p:spPr>
          <a:xfrm>
            <a:off x="364650" y="1451700"/>
            <a:ext cx="8414700" cy="32115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s-US" sz="3500">
                <a:latin typeface="Calibri"/>
                <a:sym typeface="Calibri"/>
              </a:rPr>
              <a:t>Determina si la afirmación es una verdad o un mito.</a:t>
            </a:r>
            <a:endParaRPr lang="es-US" sz="3500">
              <a:latin typeface="Calibri"/>
              <a:ea typeface="Calibri"/>
              <a:cs typeface="Calibri"/>
              <a:sym typeface="Calibri"/>
            </a:endParaRPr>
          </a:p>
          <a:p>
            <a:pPr marL="457200" lvl="0" indent="0" algn="ctr" rtl="0">
              <a:spcBef>
                <a:spcPts val="1600"/>
              </a:spcBef>
              <a:spcAft>
                <a:spcPts val="0"/>
              </a:spcAft>
              <a:buNone/>
            </a:pPr>
            <a:r>
              <a:rPr lang="es-US" sz="3500">
                <a:latin typeface="Calibri"/>
                <a:sym typeface="Calibri"/>
              </a:rPr>
              <a:t>Verdad = Permanece sentado</a:t>
            </a:r>
            <a:endParaRPr lang="es-US" sz="3500">
              <a:latin typeface="Calibri"/>
              <a:ea typeface="Calibri"/>
              <a:cs typeface="Calibri"/>
              <a:sym typeface="Calibri"/>
            </a:endParaRPr>
          </a:p>
          <a:p>
            <a:pPr marL="457200" lvl="0" indent="0" algn="ctr" rtl="0">
              <a:spcBef>
                <a:spcPts val="1600"/>
              </a:spcBef>
              <a:spcAft>
                <a:spcPts val="1600"/>
              </a:spcAft>
              <a:buNone/>
            </a:pPr>
            <a:r>
              <a:rPr lang="es-US" sz="3500">
                <a:latin typeface="Calibri"/>
                <a:sym typeface="Calibri"/>
              </a:rPr>
              <a:t>Mito = Ponte de pie</a:t>
            </a:r>
            <a:endParaRPr lang="es-US" sz="3500">
              <a:latin typeface="Calibri"/>
              <a:ea typeface="Calibri"/>
              <a:cs typeface="Calibri"/>
              <a:sym typeface="Calibri"/>
            </a:endParaRPr>
          </a:p>
        </p:txBody>
      </p:sp>
      <p:sp>
        <p:nvSpPr>
          <p:cNvPr id="131" name="Shape 1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fld id="{00000000-1234-1234-1234-123412341234}" type="slidenum">
              <a:rPr lang="en"/>
              <a:t>10</a:t>
            </a:fld>
            <a:endParaRPr lang="es-US"/>
          </a:p>
        </p:txBody>
      </p:sp>
      <p:pic>
        <p:nvPicPr>
          <p:cNvPr id="132" name="Shape 132" descr="Untitled.jpg"/>
          <p:cNvPicPr preferRelativeResize="0"/>
          <p:nvPr/>
        </p:nvPicPr>
        <p:blipFill>
          <a:blip r:embed="rId3">
            <a:alphaModFix/>
          </a:blip>
          <a:stretch>
            <a:fillRect/>
          </a:stretch>
        </p:blipFill>
        <p:spPr>
          <a:xfrm>
            <a:off x="7852788" y="4556000"/>
            <a:ext cx="981075" cy="571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0">
                                            <p:txEl>
                                              <p:pRg st="0" end="0"/>
                                            </p:txEl>
                                          </p:spTgt>
                                        </p:tgtEl>
                                        <p:attrNameLst>
                                          <p:attrName>style.visibility</p:attrName>
                                        </p:attrNameLst>
                                      </p:cBhvr>
                                      <p:to>
                                        <p:strVal val="visible"/>
                                      </p:to>
                                    </p:set>
                                    <p:animEffect transition="in" filter="fade">
                                      <p:cBhvr>
                                        <p:cTn id="7" dur="1000"/>
                                        <p:tgtEl>
                                          <p:spTgt spid="1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0">
                                            <p:txEl>
                                              <p:pRg st="1" end="1"/>
                                            </p:txEl>
                                          </p:spTgt>
                                        </p:tgtEl>
                                        <p:attrNameLst>
                                          <p:attrName>style.visibility</p:attrName>
                                        </p:attrNameLst>
                                      </p:cBhvr>
                                      <p:to>
                                        <p:strVal val="visible"/>
                                      </p:to>
                                    </p:set>
                                    <p:animEffect transition="in" filter="fade">
                                      <p:cBhvr>
                                        <p:cTn id="12" dur="1000"/>
                                        <p:tgtEl>
                                          <p:spTgt spid="13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0">
                                            <p:txEl>
                                              <p:pRg st="2" end="2"/>
                                            </p:txEl>
                                          </p:spTgt>
                                        </p:tgtEl>
                                        <p:attrNameLst>
                                          <p:attrName>style.visibility</p:attrName>
                                        </p:attrNameLst>
                                      </p:cBhvr>
                                      <p:to>
                                        <p:strVal val="visible"/>
                                      </p:to>
                                    </p:set>
                                    <p:animEffect transition="in" filter="fade">
                                      <p:cBhvr>
                                        <p:cTn id="17" dur="1000"/>
                                        <p:tgtEl>
                                          <p:spTgt spid="13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311700" y="372500"/>
            <a:ext cx="8520600" cy="733500"/>
          </a:xfrm>
          <a:prstGeom prst="rect">
            <a:avLst/>
          </a:prstGeom>
          <a:solidFill>
            <a:srgbClr val="66FF33"/>
          </a:solidFill>
          <a:ln>
            <a:noFill/>
          </a:ln>
        </p:spPr>
        <p:txBody>
          <a:bodyPr spcFirstLastPara="1" wrap="square" lIns="91425" tIns="91425" rIns="91425" bIns="91425" anchor="b" anchorCtr="0">
            <a:noAutofit/>
          </a:bodyPr>
          <a:lstStyle/>
          <a:p>
            <a:r>
              <a:rPr lang="es-US" sz="4400">
                <a:solidFill>
                  <a:srgbClr val="0070C0"/>
                </a:solidFill>
                <a:latin typeface="Segoe Print" panose="02000600000000000000" pitchFamily="2" charset="0"/>
                <a:sym typeface="Amatic SC"/>
              </a:rPr>
              <a:t>¿Verdad o mito?</a:t>
            </a:r>
          </a:p>
        </p:txBody>
      </p:sp>
      <p:sp>
        <p:nvSpPr>
          <p:cNvPr id="138" name="Shape 138"/>
          <p:cNvSpPr txBox="1">
            <a:spLocks noGrp="1"/>
          </p:cNvSpPr>
          <p:nvPr>
            <p:ph type="body" idx="1"/>
          </p:nvPr>
        </p:nvSpPr>
        <p:spPr>
          <a:xfrm>
            <a:off x="364650" y="1451700"/>
            <a:ext cx="8222759" cy="3211500"/>
          </a:xfrm>
          <a:prstGeom prst="rect">
            <a:avLst/>
          </a:prstGeom>
        </p:spPr>
        <p:txBody>
          <a:bodyPr spcFirstLastPara="1" wrap="square" lIns="91425" tIns="91425" rIns="91425" bIns="91425" anchor="ctr" anchorCtr="0">
            <a:noAutofit/>
          </a:bodyPr>
          <a:lstStyle/>
          <a:p>
            <a:pPr marL="457200" lvl="0" indent="-482600" algn="ctr" rtl="0">
              <a:spcBef>
                <a:spcPts val="0"/>
              </a:spcBef>
              <a:spcAft>
                <a:spcPts val="0"/>
              </a:spcAft>
              <a:buSzPts val="4000"/>
              <a:buFont typeface="Calibri"/>
              <a:buAutoNum type="arabicPeriod"/>
            </a:pPr>
            <a:r>
              <a:rPr lang="es-US" sz="4000" dirty="0">
                <a:latin typeface="Calibri"/>
                <a:sym typeface="Calibri"/>
              </a:rPr>
              <a:t>La vacuna de la gripe te puede causar gripe.</a:t>
            </a:r>
            <a:endParaRPr lang="es-US" sz="4000" dirty="0">
              <a:latin typeface="Calibri"/>
              <a:ea typeface="Calibri"/>
              <a:cs typeface="Calibri"/>
              <a:sym typeface="Calibri"/>
            </a:endParaRPr>
          </a:p>
        </p:txBody>
      </p:sp>
      <p:sp>
        <p:nvSpPr>
          <p:cNvPr id="139" name="Shape 1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fld id="{00000000-1234-1234-1234-123412341234}" type="slidenum">
              <a:rPr lang="en"/>
              <a:t>11</a:t>
            </a:fld>
            <a:endParaRPr lang="es-US"/>
          </a:p>
        </p:txBody>
      </p:sp>
      <p:pic>
        <p:nvPicPr>
          <p:cNvPr id="140" name="Shape 140" descr="Untitled.jpg"/>
          <p:cNvPicPr preferRelativeResize="0"/>
          <p:nvPr/>
        </p:nvPicPr>
        <p:blipFill>
          <a:blip r:embed="rId3">
            <a:alphaModFix/>
          </a:blip>
          <a:stretch>
            <a:fillRect/>
          </a:stretch>
        </p:blipFill>
        <p:spPr>
          <a:xfrm>
            <a:off x="7776588" y="4556000"/>
            <a:ext cx="981075" cy="571500"/>
          </a:xfrm>
          <a:prstGeom prst="rec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311700" y="372500"/>
            <a:ext cx="8520600" cy="733500"/>
          </a:xfrm>
          <a:prstGeom prst="rect">
            <a:avLst/>
          </a:prstGeom>
          <a:solidFill>
            <a:srgbClr val="66FF33"/>
          </a:solidFill>
          <a:ln>
            <a:noFill/>
          </a:ln>
        </p:spPr>
        <p:txBody>
          <a:bodyPr spcFirstLastPara="1" wrap="square" lIns="91425" tIns="91425" rIns="91425" bIns="91425" anchor="b" anchorCtr="0">
            <a:noAutofit/>
          </a:bodyPr>
          <a:lstStyle/>
          <a:p>
            <a:r>
              <a:rPr lang="es-US" sz="4400" dirty="0">
                <a:solidFill>
                  <a:srgbClr val="0070C0"/>
                </a:solidFill>
                <a:latin typeface="Segoe Print" panose="02000600000000000000" pitchFamily="2" charset="0"/>
                <a:sym typeface="Amatic SC"/>
              </a:rPr>
              <a:t>¿Verdad o mito?</a:t>
            </a:r>
          </a:p>
        </p:txBody>
      </p:sp>
      <p:sp>
        <p:nvSpPr>
          <p:cNvPr id="146" name="Shape 146"/>
          <p:cNvSpPr txBox="1">
            <a:spLocks noGrp="1"/>
          </p:cNvSpPr>
          <p:nvPr>
            <p:ph type="body" idx="1"/>
          </p:nvPr>
        </p:nvSpPr>
        <p:spPr>
          <a:xfrm>
            <a:off x="364650" y="1451700"/>
            <a:ext cx="8414700" cy="3211500"/>
          </a:xfrm>
          <a:prstGeom prst="rect">
            <a:avLst/>
          </a:prstGeom>
        </p:spPr>
        <p:txBody>
          <a:bodyPr spcFirstLastPara="1" wrap="square" lIns="91425" tIns="91425" rIns="91425" bIns="91425" anchor="ctr" anchorCtr="0">
            <a:noAutofit/>
          </a:bodyPr>
          <a:lstStyle/>
          <a:p>
            <a:pPr marL="0" lvl="0" indent="0" algn="ctr" rtl="0">
              <a:spcBef>
                <a:spcPts val="0"/>
              </a:spcBef>
              <a:spcAft>
                <a:spcPts val="1600"/>
              </a:spcAft>
              <a:buNone/>
            </a:pPr>
            <a:r>
              <a:rPr lang="es-US" sz="4000">
                <a:latin typeface="Calibri"/>
                <a:sym typeface="Calibri"/>
              </a:rPr>
              <a:t>2. Las vacunas pueden causar autismo en los niños.</a:t>
            </a:r>
            <a:endParaRPr lang="es-US" sz="4000">
              <a:latin typeface="Calibri"/>
              <a:ea typeface="Calibri"/>
              <a:cs typeface="Calibri"/>
              <a:sym typeface="Calibri"/>
            </a:endParaRPr>
          </a:p>
        </p:txBody>
      </p:sp>
      <p:sp>
        <p:nvSpPr>
          <p:cNvPr id="147" name="Shape 1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fld id="{00000000-1234-1234-1234-123412341234}" type="slidenum">
              <a:rPr lang="en"/>
              <a:t>12</a:t>
            </a:fld>
            <a:endParaRPr lang="es-US"/>
          </a:p>
        </p:txBody>
      </p:sp>
      <p:pic>
        <p:nvPicPr>
          <p:cNvPr id="148" name="Shape 148" descr="Untitled.jpg"/>
          <p:cNvPicPr preferRelativeResize="0"/>
          <p:nvPr/>
        </p:nvPicPr>
        <p:blipFill>
          <a:blip r:embed="rId3">
            <a:alphaModFix/>
          </a:blip>
          <a:stretch>
            <a:fillRect/>
          </a:stretch>
        </p:blipFill>
        <p:spPr>
          <a:xfrm>
            <a:off x="7776588" y="4556000"/>
            <a:ext cx="981075" cy="571500"/>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311700" y="372500"/>
            <a:ext cx="8520600" cy="733500"/>
          </a:xfrm>
          <a:prstGeom prst="rect">
            <a:avLst/>
          </a:prstGeom>
          <a:solidFill>
            <a:srgbClr val="66FF33"/>
          </a:solidFill>
          <a:ln>
            <a:noFill/>
          </a:ln>
        </p:spPr>
        <p:txBody>
          <a:bodyPr spcFirstLastPara="1" wrap="square" lIns="91425" tIns="91425" rIns="91425" bIns="91425" anchor="b" anchorCtr="0">
            <a:noAutofit/>
          </a:bodyPr>
          <a:lstStyle/>
          <a:p>
            <a:r>
              <a:rPr lang="es-US" sz="4400" dirty="0">
                <a:solidFill>
                  <a:srgbClr val="0070C0"/>
                </a:solidFill>
                <a:latin typeface="Segoe Print" panose="02000600000000000000" pitchFamily="2" charset="0"/>
                <a:sym typeface="Amatic SC"/>
              </a:rPr>
              <a:t>¿Verdad o mito?</a:t>
            </a:r>
          </a:p>
        </p:txBody>
      </p:sp>
      <p:sp>
        <p:nvSpPr>
          <p:cNvPr id="154" name="Shape 154"/>
          <p:cNvSpPr txBox="1">
            <a:spLocks noGrp="1"/>
          </p:cNvSpPr>
          <p:nvPr>
            <p:ph type="body" idx="1"/>
          </p:nvPr>
        </p:nvSpPr>
        <p:spPr>
          <a:xfrm>
            <a:off x="364650" y="1451700"/>
            <a:ext cx="8414700" cy="3211500"/>
          </a:xfrm>
          <a:prstGeom prst="rect">
            <a:avLst/>
          </a:prstGeom>
        </p:spPr>
        <p:txBody>
          <a:bodyPr spcFirstLastPara="1" wrap="square" lIns="91425" tIns="91425" rIns="91425" bIns="91425" anchor="ctr" anchorCtr="0">
            <a:noAutofit/>
          </a:bodyPr>
          <a:lstStyle/>
          <a:p>
            <a:pPr marL="0" lvl="0" indent="0" algn="ctr" rtl="0">
              <a:spcBef>
                <a:spcPts val="0"/>
              </a:spcBef>
              <a:spcAft>
                <a:spcPts val="1600"/>
              </a:spcAft>
              <a:buNone/>
            </a:pPr>
            <a:r>
              <a:rPr lang="es-US" sz="4000">
                <a:latin typeface="Calibri"/>
                <a:sym typeface="Calibri"/>
              </a:rPr>
              <a:t>3. Los niños deben continuar recibiendo vacunas para enfermedades que ya no son frecuentes. </a:t>
            </a:r>
            <a:endParaRPr lang="es-US" sz="4000">
              <a:latin typeface="Calibri"/>
              <a:ea typeface="Calibri"/>
              <a:cs typeface="Calibri"/>
              <a:sym typeface="Calibri"/>
            </a:endParaRPr>
          </a:p>
        </p:txBody>
      </p:sp>
      <p:sp>
        <p:nvSpPr>
          <p:cNvPr id="155" name="Shape 15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fld id="{00000000-1234-1234-1234-123412341234}" type="slidenum">
              <a:rPr lang="en"/>
              <a:t>13</a:t>
            </a:fld>
            <a:endParaRPr lang="es-US"/>
          </a:p>
        </p:txBody>
      </p:sp>
      <p:pic>
        <p:nvPicPr>
          <p:cNvPr id="156" name="Shape 156" descr="Untitled.jpg"/>
          <p:cNvPicPr preferRelativeResize="0"/>
          <p:nvPr/>
        </p:nvPicPr>
        <p:blipFill>
          <a:blip r:embed="rId3">
            <a:alphaModFix/>
          </a:blip>
          <a:stretch>
            <a:fillRect/>
          </a:stretch>
        </p:blipFill>
        <p:spPr>
          <a:xfrm>
            <a:off x="7776588" y="4556000"/>
            <a:ext cx="981075" cy="571500"/>
          </a:xfrm>
          <a:prstGeom prst="rect">
            <a:avLst/>
          </a:prstGeom>
          <a:noFill/>
          <a:ln>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311700" y="372500"/>
            <a:ext cx="8520600" cy="733500"/>
          </a:xfrm>
          <a:prstGeom prst="rect">
            <a:avLst/>
          </a:prstGeom>
          <a:solidFill>
            <a:srgbClr val="66FF33"/>
          </a:solidFill>
          <a:ln>
            <a:noFill/>
          </a:ln>
        </p:spPr>
        <p:txBody>
          <a:bodyPr spcFirstLastPara="1" wrap="square" lIns="91425" tIns="91425" rIns="91425" bIns="91425" anchor="b" anchorCtr="0">
            <a:noAutofit/>
          </a:bodyPr>
          <a:lstStyle/>
          <a:p>
            <a:r>
              <a:rPr lang="es-US" sz="4400">
                <a:solidFill>
                  <a:srgbClr val="0070C0"/>
                </a:solidFill>
                <a:latin typeface="Segoe Print" panose="02000600000000000000" pitchFamily="2" charset="0"/>
                <a:sym typeface="Amatic SC"/>
              </a:rPr>
              <a:t>¿Verdad o mito?</a:t>
            </a:r>
          </a:p>
        </p:txBody>
      </p:sp>
      <p:sp>
        <p:nvSpPr>
          <p:cNvPr id="162" name="Shape 162"/>
          <p:cNvSpPr txBox="1">
            <a:spLocks noGrp="1"/>
          </p:cNvSpPr>
          <p:nvPr>
            <p:ph type="body" idx="1"/>
          </p:nvPr>
        </p:nvSpPr>
        <p:spPr>
          <a:xfrm>
            <a:off x="364650" y="1451700"/>
            <a:ext cx="8414700" cy="3211500"/>
          </a:xfrm>
          <a:prstGeom prst="rect">
            <a:avLst/>
          </a:prstGeom>
        </p:spPr>
        <p:txBody>
          <a:bodyPr spcFirstLastPara="1" wrap="square" lIns="91425" tIns="91425" rIns="91425" bIns="91425" anchor="ctr" anchorCtr="0">
            <a:noAutofit/>
          </a:bodyPr>
          <a:lstStyle/>
          <a:p>
            <a:pPr marL="0" lvl="0" indent="0" algn="ctr" rtl="0">
              <a:spcBef>
                <a:spcPts val="0"/>
              </a:spcBef>
              <a:spcAft>
                <a:spcPts val="1600"/>
              </a:spcAft>
              <a:buNone/>
            </a:pPr>
            <a:r>
              <a:rPr lang="es-US" sz="4000">
                <a:latin typeface="Calibri"/>
                <a:sym typeface="Calibri"/>
              </a:rPr>
              <a:t>4. Si tienes un estilo de vida saludable, no te enfermarás y las vacunas no serán necesarias. </a:t>
            </a:r>
            <a:endParaRPr lang="es-US" sz="4000">
              <a:latin typeface="Calibri"/>
              <a:ea typeface="Calibri"/>
              <a:cs typeface="Calibri"/>
              <a:sym typeface="Calibri"/>
            </a:endParaRPr>
          </a:p>
        </p:txBody>
      </p:sp>
      <p:sp>
        <p:nvSpPr>
          <p:cNvPr id="163" name="Shape 16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fld id="{00000000-1234-1234-1234-123412341234}" type="slidenum">
              <a:rPr lang="en"/>
              <a:t>14</a:t>
            </a:fld>
            <a:endParaRPr lang="es-US"/>
          </a:p>
        </p:txBody>
      </p:sp>
      <p:pic>
        <p:nvPicPr>
          <p:cNvPr id="164" name="Shape 164" descr="Untitled.jpg"/>
          <p:cNvPicPr preferRelativeResize="0"/>
          <p:nvPr/>
        </p:nvPicPr>
        <p:blipFill>
          <a:blip r:embed="rId3">
            <a:alphaModFix/>
          </a:blip>
          <a:stretch>
            <a:fillRect/>
          </a:stretch>
        </p:blipFill>
        <p:spPr>
          <a:xfrm>
            <a:off x="7776588" y="4556000"/>
            <a:ext cx="981075" cy="571500"/>
          </a:xfrm>
          <a:prstGeom prst="rect">
            <a:avLst/>
          </a:prstGeom>
          <a:noFill/>
          <a:ln>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311700" y="372500"/>
            <a:ext cx="8520600" cy="733500"/>
          </a:xfrm>
          <a:prstGeom prst="rect">
            <a:avLst/>
          </a:prstGeom>
          <a:solidFill>
            <a:srgbClr val="66FF33"/>
          </a:solidFill>
          <a:ln>
            <a:noFill/>
          </a:ln>
        </p:spPr>
        <p:txBody>
          <a:bodyPr spcFirstLastPara="1" wrap="square" lIns="91425" tIns="91425" rIns="91425" bIns="91425" anchor="b" anchorCtr="0">
            <a:noAutofit/>
          </a:bodyPr>
          <a:lstStyle/>
          <a:p>
            <a:r>
              <a:rPr lang="es-US" sz="4400">
                <a:solidFill>
                  <a:srgbClr val="0070C0"/>
                </a:solidFill>
                <a:latin typeface="Segoe Print" panose="02000600000000000000" pitchFamily="2" charset="0"/>
                <a:sym typeface="Amatic SC"/>
              </a:rPr>
              <a:t>¿Verdad o mito?</a:t>
            </a:r>
          </a:p>
        </p:txBody>
      </p:sp>
      <p:sp>
        <p:nvSpPr>
          <p:cNvPr id="170" name="Shape 170"/>
          <p:cNvSpPr txBox="1">
            <a:spLocks noGrp="1"/>
          </p:cNvSpPr>
          <p:nvPr>
            <p:ph type="body" idx="1"/>
          </p:nvPr>
        </p:nvSpPr>
        <p:spPr>
          <a:xfrm>
            <a:off x="364650" y="1451700"/>
            <a:ext cx="8414700" cy="3211500"/>
          </a:xfrm>
          <a:prstGeom prst="rect">
            <a:avLst/>
          </a:prstGeom>
        </p:spPr>
        <p:txBody>
          <a:bodyPr spcFirstLastPara="1" wrap="square" lIns="91425" tIns="91425" rIns="91425" bIns="91425" anchor="ctr" anchorCtr="0">
            <a:noAutofit/>
          </a:bodyPr>
          <a:lstStyle/>
          <a:p>
            <a:pPr marL="0" lvl="0" indent="0" algn="ctr" rtl="0">
              <a:spcBef>
                <a:spcPts val="0"/>
              </a:spcBef>
              <a:spcAft>
                <a:spcPts val="1600"/>
              </a:spcAft>
              <a:buNone/>
            </a:pPr>
            <a:r>
              <a:rPr lang="es-US" sz="4000">
                <a:latin typeface="Calibri"/>
                <a:sym typeface="Calibri"/>
              </a:rPr>
              <a:t>5. Por lo general, las vacunas tienen ciertos efectos secundarios, pero estos efectos suelen ser leves.</a:t>
            </a:r>
            <a:endParaRPr lang="es-US" sz="4000">
              <a:latin typeface="Calibri"/>
              <a:ea typeface="Calibri"/>
              <a:cs typeface="Calibri"/>
              <a:sym typeface="Calibri"/>
            </a:endParaRPr>
          </a:p>
        </p:txBody>
      </p:sp>
      <p:sp>
        <p:nvSpPr>
          <p:cNvPr id="171" name="Shape 17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fld id="{00000000-1234-1234-1234-123412341234}" type="slidenum">
              <a:rPr lang="en"/>
              <a:t>15</a:t>
            </a:fld>
            <a:endParaRPr lang="es-US"/>
          </a:p>
        </p:txBody>
      </p:sp>
      <p:pic>
        <p:nvPicPr>
          <p:cNvPr id="172" name="Shape 172" descr="Untitled.jpg"/>
          <p:cNvPicPr preferRelativeResize="0"/>
          <p:nvPr/>
        </p:nvPicPr>
        <p:blipFill>
          <a:blip r:embed="rId3">
            <a:alphaModFix/>
          </a:blip>
          <a:stretch>
            <a:fillRect/>
          </a:stretch>
        </p:blipFill>
        <p:spPr>
          <a:xfrm>
            <a:off x="7775013" y="4561525"/>
            <a:ext cx="981075" cy="571500"/>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title"/>
          </p:nvPr>
        </p:nvSpPr>
        <p:spPr>
          <a:xfrm>
            <a:off x="311700" y="372500"/>
            <a:ext cx="8520600" cy="733500"/>
          </a:xfrm>
          <a:prstGeom prst="rect">
            <a:avLst/>
          </a:prstGeom>
          <a:solidFill>
            <a:srgbClr val="66FF33"/>
          </a:solidFill>
          <a:ln>
            <a:noFill/>
          </a:ln>
        </p:spPr>
        <p:txBody>
          <a:bodyPr spcFirstLastPara="1" wrap="square" lIns="91425" tIns="91425" rIns="91425" bIns="91425" anchor="b" anchorCtr="0">
            <a:noAutofit/>
          </a:bodyPr>
          <a:lstStyle/>
          <a:p>
            <a:r>
              <a:rPr lang="es-US" sz="4400">
                <a:solidFill>
                  <a:srgbClr val="0070C0"/>
                </a:solidFill>
                <a:latin typeface="Segoe Print" panose="02000600000000000000" pitchFamily="2" charset="0"/>
                <a:sym typeface="Amatic SC"/>
              </a:rPr>
              <a:t>¿Verdad o mito?</a:t>
            </a:r>
            <a:endParaRPr lang="es-US" sz="4400" dirty="0">
              <a:solidFill>
                <a:srgbClr val="0070C0"/>
              </a:solidFill>
              <a:latin typeface="Segoe Print" panose="02000600000000000000" pitchFamily="2" charset="0"/>
              <a:sym typeface="Amatic SC"/>
            </a:endParaRPr>
          </a:p>
        </p:txBody>
      </p:sp>
      <p:sp>
        <p:nvSpPr>
          <p:cNvPr id="178" name="Shape 178"/>
          <p:cNvSpPr txBox="1">
            <a:spLocks noGrp="1"/>
          </p:cNvSpPr>
          <p:nvPr>
            <p:ph type="body" idx="1"/>
          </p:nvPr>
        </p:nvSpPr>
        <p:spPr>
          <a:xfrm>
            <a:off x="364650" y="1451700"/>
            <a:ext cx="8414700" cy="3211500"/>
          </a:xfrm>
          <a:prstGeom prst="rect">
            <a:avLst/>
          </a:prstGeom>
        </p:spPr>
        <p:txBody>
          <a:bodyPr spcFirstLastPara="1" wrap="square" lIns="91425" tIns="91425" rIns="91425" bIns="91425" anchor="ctr" anchorCtr="0">
            <a:noAutofit/>
          </a:bodyPr>
          <a:lstStyle/>
          <a:p>
            <a:pPr marL="0" lvl="0" indent="0" algn="ctr" rtl="0">
              <a:spcBef>
                <a:spcPts val="0"/>
              </a:spcBef>
              <a:spcAft>
                <a:spcPts val="1600"/>
              </a:spcAft>
              <a:buNone/>
            </a:pPr>
            <a:r>
              <a:rPr lang="es-US" sz="4000">
                <a:latin typeface="Calibri"/>
                <a:sym typeface="Calibri"/>
              </a:rPr>
              <a:t>6. La vacuna del VPH solo se administra a las niñas porque las protege del cáncer de cuello uterino y por eso los niños no la necesitan.</a:t>
            </a:r>
            <a:endParaRPr lang="es-US" sz="4000">
              <a:latin typeface="Calibri"/>
              <a:ea typeface="Calibri"/>
              <a:cs typeface="Calibri"/>
              <a:sym typeface="Calibri"/>
            </a:endParaRPr>
          </a:p>
        </p:txBody>
      </p:sp>
      <p:sp>
        <p:nvSpPr>
          <p:cNvPr id="179" name="Shape 17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fld id="{00000000-1234-1234-1234-123412341234}" type="slidenum">
              <a:rPr lang="en"/>
              <a:t>16</a:t>
            </a:fld>
            <a:endParaRPr lang="es-US"/>
          </a:p>
        </p:txBody>
      </p:sp>
      <p:pic>
        <p:nvPicPr>
          <p:cNvPr id="180" name="Shape 180" descr="Untitled.jpg"/>
          <p:cNvPicPr preferRelativeResize="0"/>
          <p:nvPr/>
        </p:nvPicPr>
        <p:blipFill>
          <a:blip r:embed="rId3">
            <a:alphaModFix/>
          </a:blip>
          <a:stretch>
            <a:fillRect/>
          </a:stretch>
        </p:blipFill>
        <p:spPr>
          <a:xfrm>
            <a:off x="7776588" y="4556000"/>
            <a:ext cx="981075" cy="571500"/>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pic>
        <p:nvPicPr>
          <p:cNvPr id="185" name="Shape 185"/>
          <p:cNvPicPr preferRelativeResize="0"/>
          <p:nvPr/>
        </p:nvPicPr>
        <p:blipFill>
          <a:blip r:embed="rId3">
            <a:alphaModFix/>
          </a:blip>
          <a:stretch>
            <a:fillRect/>
          </a:stretch>
        </p:blipFill>
        <p:spPr>
          <a:xfrm>
            <a:off x="0" y="0"/>
            <a:ext cx="9144000" cy="5143500"/>
          </a:xfrm>
          <a:prstGeom prst="rect">
            <a:avLst/>
          </a:prstGeom>
          <a:noFill/>
          <a:ln>
            <a:noFill/>
          </a:ln>
        </p:spPr>
      </p:pic>
      <p:sp>
        <p:nvSpPr>
          <p:cNvPr id="186" name="Shape 18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17</a:t>
            </a:fld>
            <a:endParaRPr lang="es-US"/>
          </a:p>
        </p:txBody>
      </p:sp>
      <p:grpSp>
        <p:nvGrpSpPr>
          <p:cNvPr id="4" name="Group 3"/>
          <p:cNvGrpSpPr/>
          <p:nvPr/>
        </p:nvGrpSpPr>
        <p:grpSpPr>
          <a:xfrm>
            <a:off x="3667027" y="149276"/>
            <a:ext cx="4894728" cy="1021977"/>
            <a:chOff x="3657600" y="139849"/>
            <a:chExt cx="4894728" cy="1021977"/>
          </a:xfrm>
        </p:grpSpPr>
        <p:sp>
          <p:nvSpPr>
            <p:cNvPr id="5" name="Rectangle 4"/>
            <p:cNvSpPr/>
            <p:nvPr/>
          </p:nvSpPr>
          <p:spPr>
            <a:xfrm>
              <a:off x="4819425" y="139849"/>
              <a:ext cx="3732903" cy="10219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657600" y="139849"/>
              <a:ext cx="849854" cy="892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507454" y="139849"/>
              <a:ext cx="311971" cy="892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p:cNvSpPr txBox="1"/>
          <p:nvPr/>
        </p:nvSpPr>
        <p:spPr>
          <a:xfrm>
            <a:off x="4091954" y="275710"/>
            <a:ext cx="4260915" cy="830997"/>
          </a:xfrm>
          <a:prstGeom prst="rect">
            <a:avLst/>
          </a:prstGeom>
          <a:noFill/>
        </p:spPr>
        <p:txBody>
          <a:bodyPr wrap="square" rtlCol="0">
            <a:spAutoFit/>
          </a:bodyPr>
          <a:lstStyle/>
          <a:p>
            <a:r>
              <a:rPr lang="en-US" sz="2400" b="1" dirty="0" err="1" smtClean="0">
                <a:latin typeface="Segoe Print" panose="02000600000000000000" pitchFamily="2" charset="0"/>
              </a:rPr>
              <a:t>Entender</a:t>
            </a:r>
            <a:r>
              <a:rPr lang="en-US" sz="2400" b="1" dirty="0" smtClean="0">
                <a:latin typeface="Segoe Print" panose="02000600000000000000" pitchFamily="2" charset="0"/>
              </a:rPr>
              <a:t> </a:t>
            </a:r>
            <a:r>
              <a:rPr lang="en-US" sz="2400" b="1" dirty="0" err="1" smtClean="0">
                <a:latin typeface="Segoe Print" panose="02000600000000000000" pitchFamily="2" charset="0"/>
              </a:rPr>
              <a:t>tus</a:t>
            </a:r>
            <a:r>
              <a:rPr lang="en-US" sz="2400" b="1" dirty="0" smtClean="0">
                <a:latin typeface="Segoe Print" panose="02000600000000000000" pitchFamily="2" charset="0"/>
              </a:rPr>
              <a:t> </a:t>
            </a:r>
            <a:r>
              <a:rPr lang="en-US" sz="2400" b="1" dirty="0" err="1">
                <a:latin typeface="Segoe Print" panose="02000600000000000000" pitchFamily="2" charset="0"/>
              </a:rPr>
              <a:t>a</a:t>
            </a:r>
            <a:r>
              <a:rPr lang="en-US" sz="2400" b="1" dirty="0" err="1" smtClean="0">
                <a:latin typeface="Segoe Print" panose="02000600000000000000" pitchFamily="2" charset="0"/>
              </a:rPr>
              <a:t>ntecedentes</a:t>
            </a:r>
            <a:r>
              <a:rPr lang="en-US" sz="2400" b="1" dirty="0" smtClean="0">
                <a:latin typeface="Segoe Print" panose="02000600000000000000" pitchFamily="2" charset="0"/>
              </a:rPr>
              <a:t> de </a:t>
            </a:r>
            <a:r>
              <a:rPr lang="en-US" sz="2400" b="1" dirty="0" err="1" smtClean="0">
                <a:latin typeface="Segoe Print" panose="02000600000000000000" pitchFamily="2" charset="0"/>
              </a:rPr>
              <a:t>salud</a:t>
            </a:r>
            <a:endParaRPr lang="en-US" sz="2400" b="1" dirty="0">
              <a:latin typeface="Segoe Print" panose="02000600000000000000" pitchFamily="2"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pic>
        <p:nvPicPr>
          <p:cNvPr id="62" name="Shape 62"/>
          <p:cNvPicPr preferRelativeResize="0"/>
          <p:nvPr/>
        </p:nvPicPr>
        <p:blipFill>
          <a:blip r:embed="rId3">
            <a:alphaModFix/>
          </a:blip>
          <a:stretch>
            <a:fillRect/>
          </a:stretch>
        </p:blipFill>
        <p:spPr>
          <a:xfrm>
            <a:off x="0" y="0"/>
            <a:ext cx="9144000" cy="5143500"/>
          </a:xfrm>
          <a:prstGeom prst="rect">
            <a:avLst/>
          </a:prstGeom>
          <a:noFill/>
          <a:ln>
            <a:noFill/>
          </a:ln>
        </p:spPr>
      </p:pic>
      <p:sp>
        <p:nvSpPr>
          <p:cNvPr id="63" name="Shape 6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2</a:t>
            </a:fld>
            <a:endParaRPr lang="es-US"/>
          </a:p>
        </p:txBody>
      </p:sp>
      <p:grpSp>
        <p:nvGrpSpPr>
          <p:cNvPr id="4" name="Group 3"/>
          <p:cNvGrpSpPr/>
          <p:nvPr/>
        </p:nvGrpSpPr>
        <p:grpSpPr>
          <a:xfrm>
            <a:off x="3657600" y="139849"/>
            <a:ext cx="4894728" cy="1021977"/>
            <a:chOff x="3657600" y="139849"/>
            <a:chExt cx="4894728" cy="1021977"/>
          </a:xfrm>
        </p:grpSpPr>
        <p:sp>
          <p:nvSpPr>
            <p:cNvPr id="5" name="Rectangle 4"/>
            <p:cNvSpPr/>
            <p:nvPr/>
          </p:nvSpPr>
          <p:spPr>
            <a:xfrm>
              <a:off x="4819425" y="139849"/>
              <a:ext cx="3732903" cy="10219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657600" y="139849"/>
              <a:ext cx="849854" cy="892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507454" y="139849"/>
              <a:ext cx="311971" cy="892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p:cNvSpPr txBox="1"/>
          <p:nvPr/>
        </p:nvSpPr>
        <p:spPr>
          <a:xfrm>
            <a:off x="4091954" y="275710"/>
            <a:ext cx="4260915" cy="830997"/>
          </a:xfrm>
          <a:prstGeom prst="rect">
            <a:avLst/>
          </a:prstGeom>
          <a:noFill/>
        </p:spPr>
        <p:txBody>
          <a:bodyPr wrap="square" rtlCol="0">
            <a:spAutoFit/>
          </a:bodyPr>
          <a:lstStyle/>
          <a:p>
            <a:r>
              <a:rPr lang="en-US" sz="2400" b="1" dirty="0" err="1" smtClean="0">
                <a:latin typeface="Segoe Print" panose="02000600000000000000" pitchFamily="2" charset="0"/>
              </a:rPr>
              <a:t>Entender</a:t>
            </a:r>
            <a:r>
              <a:rPr lang="en-US" sz="2400" b="1" dirty="0" smtClean="0">
                <a:latin typeface="Segoe Print" panose="02000600000000000000" pitchFamily="2" charset="0"/>
              </a:rPr>
              <a:t> </a:t>
            </a:r>
            <a:r>
              <a:rPr lang="en-US" sz="2400" b="1" dirty="0" err="1" smtClean="0">
                <a:latin typeface="Segoe Print" panose="02000600000000000000" pitchFamily="2" charset="0"/>
              </a:rPr>
              <a:t>tus</a:t>
            </a:r>
            <a:r>
              <a:rPr lang="en-US" sz="2400" b="1" dirty="0" smtClean="0">
                <a:latin typeface="Segoe Print" panose="02000600000000000000" pitchFamily="2" charset="0"/>
              </a:rPr>
              <a:t> </a:t>
            </a:r>
            <a:r>
              <a:rPr lang="en-US" sz="2400" b="1" dirty="0" err="1">
                <a:latin typeface="Segoe Print" panose="02000600000000000000" pitchFamily="2" charset="0"/>
              </a:rPr>
              <a:t>a</a:t>
            </a:r>
            <a:r>
              <a:rPr lang="en-US" sz="2400" b="1" dirty="0" err="1" smtClean="0">
                <a:latin typeface="Segoe Print" panose="02000600000000000000" pitchFamily="2" charset="0"/>
              </a:rPr>
              <a:t>ntecedentes</a:t>
            </a:r>
            <a:r>
              <a:rPr lang="en-US" sz="2400" b="1" dirty="0" smtClean="0">
                <a:latin typeface="Segoe Print" panose="02000600000000000000" pitchFamily="2" charset="0"/>
              </a:rPr>
              <a:t> de </a:t>
            </a:r>
            <a:r>
              <a:rPr lang="en-US" sz="2400" b="1" dirty="0" err="1" smtClean="0">
                <a:latin typeface="Segoe Print" panose="02000600000000000000" pitchFamily="2" charset="0"/>
              </a:rPr>
              <a:t>salud</a:t>
            </a:r>
            <a:endParaRPr lang="en-US" sz="2400" b="1" dirty="0">
              <a:latin typeface="Segoe Print" panose="02000600000000000000" pitchFamily="2"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71054" y="56801"/>
            <a:ext cx="9033190" cy="1109051"/>
          </a:xfrm>
          <a:prstGeom prst="rect">
            <a:avLst/>
          </a:prstGeom>
          <a:solidFill>
            <a:srgbClr val="66FF33"/>
          </a:solidFill>
        </p:spPr>
        <p:txBody>
          <a:bodyPr spcFirstLastPara="1" wrap="square" lIns="91425" tIns="91425" rIns="91425" bIns="91425" anchor="b" anchorCtr="0">
            <a:noAutofit/>
          </a:bodyPr>
          <a:lstStyle/>
          <a:p>
            <a:pPr lvl="0"/>
            <a:r>
              <a:rPr lang="es-US" sz="4000" dirty="0">
                <a:solidFill>
                  <a:srgbClr val="0070C0"/>
                </a:solidFill>
                <a:latin typeface="Segoe Print" panose="02000600000000000000" pitchFamily="2" charset="0"/>
              </a:rPr>
              <a:t>¿Quién recibirá la mejor atención?</a:t>
            </a:r>
            <a:endParaRPr lang="es-US" sz="4000" b="1" dirty="0">
              <a:solidFill>
                <a:srgbClr val="0070C0"/>
              </a:solidFill>
              <a:highlight>
                <a:srgbClr val="0000FF"/>
              </a:highlight>
              <a:latin typeface="Segoe Print" panose="02000600000000000000" pitchFamily="2" charset="0"/>
              <a:ea typeface="Amatic SC"/>
              <a:cs typeface="Amatic SC"/>
              <a:sym typeface="Amatic SC"/>
            </a:endParaRPr>
          </a:p>
        </p:txBody>
      </p:sp>
      <p:sp>
        <p:nvSpPr>
          <p:cNvPr id="69" name="Shape 69"/>
          <p:cNvSpPr txBox="1">
            <a:spLocks noGrp="1"/>
          </p:cNvSpPr>
          <p:nvPr>
            <p:ph type="body" idx="1"/>
          </p:nvPr>
        </p:nvSpPr>
        <p:spPr>
          <a:xfrm>
            <a:off x="-68091" y="1424266"/>
            <a:ext cx="4371736" cy="3566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US" sz="3000" b="1" dirty="0">
                <a:latin typeface="Calibri"/>
                <a:sym typeface="Calibri"/>
              </a:rPr>
              <a:t>Jackie</a:t>
            </a:r>
            <a:endParaRPr lang="es-US" sz="3000" b="1" dirty="0">
              <a:latin typeface="Calibri"/>
              <a:ea typeface="Calibri"/>
              <a:cs typeface="Calibri"/>
              <a:sym typeface="Calibri"/>
            </a:endParaRPr>
          </a:p>
          <a:p>
            <a:pPr marL="0" lvl="0" indent="0" algn="ctr">
              <a:spcBef>
                <a:spcPts val="1600"/>
              </a:spcBef>
              <a:spcAft>
                <a:spcPts val="1600"/>
              </a:spcAft>
              <a:buNone/>
            </a:pPr>
            <a:r>
              <a:rPr lang="es-US" sz="2800" dirty="0">
                <a:latin typeface="Calibri"/>
                <a:sym typeface="Calibri"/>
              </a:rPr>
              <a:t>“He tenido picazón en los ojos, he estado estornudando todo el tiempo, estoy muy congestionada y tengo tos”. </a:t>
            </a:r>
            <a:endParaRPr lang="es-US" sz="2800" dirty="0">
              <a:latin typeface="Calibri"/>
              <a:ea typeface="Calibri"/>
              <a:cs typeface="Calibri"/>
              <a:sym typeface="Calibri"/>
            </a:endParaRPr>
          </a:p>
        </p:txBody>
      </p:sp>
      <p:sp>
        <p:nvSpPr>
          <p:cNvPr id="70" name="Shape 70"/>
          <p:cNvSpPr txBox="1">
            <a:spLocks noGrp="1"/>
          </p:cNvSpPr>
          <p:nvPr>
            <p:ph type="body" idx="2"/>
          </p:nvPr>
        </p:nvSpPr>
        <p:spPr>
          <a:xfrm>
            <a:off x="5559000" y="1775575"/>
            <a:ext cx="3273300" cy="2486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US" sz="3000" b="1" dirty="0">
                <a:latin typeface="Calibri"/>
                <a:sym typeface="Calibri"/>
              </a:rPr>
              <a:t>Sarah</a:t>
            </a:r>
            <a:endParaRPr lang="es-US" sz="3000" b="1" dirty="0">
              <a:latin typeface="Calibri"/>
              <a:ea typeface="Calibri"/>
              <a:cs typeface="Calibri"/>
              <a:sym typeface="Calibri"/>
            </a:endParaRPr>
          </a:p>
          <a:p>
            <a:pPr marL="0" lvl="0" indent="0" algn="ctr">
              <a:spcBef>
                <a:spcPts val="1600"/>
              </a:spcBef>
              <a:spcAft>
                <a:spcPts val="1600"/>
              </a:spcAft>
              <a:buNone/>
            </a:pPr>
            <a:r>
              <a:rPr lang="es-US" sz="2800" dirty="0">
                <a:latin typeface="Calibri"/>
                <a:sym typeface="Calibri"/>
              </a:rPr>
              <a:t>“Me he sentido muy extraña durante los últimos días.”</a:t>
            </a:r>
            <a:endParaRPr lang="es-US" sz="2800" dirty="0">
              <a:latin typeface="Calibri"/>
              <a:ea typeface="Calibri"/>
              <a:cs typeface="Calibri"/>
              <a:sym typeface="Calibri"/>
            </a:endParaRPr>
          </a:p>
        </p:txBody>
      </p:sp>
      <p:sp>
        <p:nvSpPr>
          <p:cNvPr id="71" name="Shape 71"/>
          <p:cNvSpPr txBox="1"/>
          <p:nvPr/>
        </p:nvSpPr>
        <p:spPr>
          <a:xfrm>
            <a:off x="4229295" y="2541025"/>
            <a:ext cx="1030200" cy="955500"/>
          </a:xfrm>
          <a:prstGeom prst="rect">
            <a:avLst/>
          </a:prstGeom>
          <a:noFill/>
          <a:ln>
            <a:noFill/>
          </a:ln>
        </p:spPr>
        <p:txBody>
          <a:bodyPr spcFirstLastPara="1" wrap="square" lIns="91425" tIns="91425" rIns="91425" bIns="91425" anchor="ctr" anchorCtr="0">
            <a:noAutofit/>
          </a:bodyPr>
          <a:lstStyle/>
          <a:p>
            <a:pPr marL="0" lvl="0" indent="0" algn="ctr">
              <a:spcBef>
                <a:spcPts val="0"/>
              </a:spcBef>
              <a:spcAft>
                <a:spcPts val="0"/>
              </a:spcAft>
              <a:buNone/>
            </a:pPr>
            <a:r>
              <a:rPr lang="es-US" sz="3000" b="1" i="1" dirty="0"/>
              <a:t>vs.</a:t>
            </a:r>
          </a:p>
        </p:txBody>
      </p:sp>
      <p:sp>
        <p:nvSpPr>
          <p:cNvPr id="72" name="Shape 7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3</a:t>
            </a:fld>
            <a:endParaRPr lang="es-US"/>
          </a:p>
        </p:txBody>
      </p:sp>
      <p:pic>
        <p:nvPicPr>
          <p:cNvPr id="73" name="Shape 73" descr="Untitled.jpg"/>
          <p:cNvPicPr preferRelativeResize="0"/>
          <p:nvPr/>
        </p:nvPicPr>
        <p:blipFill>
          <a:blip r:embed="rId3">
            <a:alphaModFix/>
          </a:blip>
          <a:stretch>
            <a:fillRect/>
          </a:stretch>
        </p:blipFill>
        <p:spPr>
          <a:xfrm>
            <a:off x="7852788" y="4556000"/>
            <a:ext cx="981075" cy="571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1000"/>
                                        <p:tgtEl>
                                          <p:spTgt spid="69"/>
                                        </p:tgtEl>
                                        <p:attrNameLst>
                                          <p:attrName>ppt_w</p:attrName>
                                        </p:attrNameLst>
                                      </p:cBhvr>
                                      <p:tavLst>
                                        <p:tav tm="0">
                                          <p:val>
                                            <p:strVal val="0"/>
                                          </p:val>
                                        </p:tav>
                                        <p:tav tm="100000">
                                          <p:val>
                                            <p:strVal val="#ppt_w"/>
                                          </p:val>
                                        </p:tav>
                                      </p:tavLst>
                                    </p:anim>
                                    <p:anim calcmode="lin" valueType="num">
                                      <p:cBhvr additive="base">
                                        <p:cTn id="8" dur="1000"/>
                                        <p:tgtEl>
                                          <p:spTgt spid="69"/>
                                        </p:tgtEl>
                                        <p:attrNameLst>
                                          <p:attrName>ppt_h</p:attrName>
                                        </p:attrNameLst>
                                      </p:cBhvr>
                                      <p:tavLst>
                                        <p:tav tm="0">
                                          <p:val>
                                            <p:strVal val="0"/>
                                          </p:val>
                                        </p:tav>
                                        <p:tav tm="100000">
                                          <p:val>
                                            <p:strVal val="#ppt_h"/>
                                          </p:val>
                                        </p:tav>
                                      </p:tavLst>
                                    </p:anim>
                                  </p:childTnLst>
                                </p:cTn>
                              </p:par>
                            </p:childTnLst>
                          </p:cTn>
                        </p:par>
                        <p:par>
                          <p:cTn id="9" fill="hold">
                            <p:stCondLst>
                              <p:cond delay="1000"/>
                            </p:stCondLst>
                            <p:childTnLst>
                              <p:par>
                                <p:cTn id="10" presetID="23" presetClass="entr" presetSubtype="16"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1000"/>
                                        <p:tgtEl>
                                          <p:spTgt spid="70"/>
                                        </p:tgtEl>
                                        <p:attrNameLst>
                                          <p:attrName>ppt_w</p:attrName>
                                        </p:attrNameLst>
                                      </p:cBhvr>
                                      <p:tavLst>
                                        <p:tav tm="0">
                                          <p:val>
                                            <p:strVal val="0"/>
                                          </p:val>
                                        </p:tav>
                                        <p:tav tm="100000">
                                          <p:val>
                                            <p:strVal val="#ppt_w"/>
                                          </p:val>
                                        </p:tav>
                                      </p:tavLst>
                                    </p:anim>
                                    <p:anim calcmode="lin" valueType="num">
                                      <p:cBhvr additive="base">
                                        <p:cTn id="13" dur="1000"/>
                                        <p:tgtEl>
                                          <p:spTgt spid="7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281883" y="372500"/>
            <a:ext cx="8520600" cy="733500"/>
          </a:xfrm>
          <a:prstGeom prst="rect">
            <a:avLst/>
          </a:prstGeom>
          <a:solidFill>
            <a:srgbClr val="66FF33"/>
          </a:solidFill>
          <a:ln>
            <a:noFill/>
          </a:ln>
        </p:spPr>
        <p:txBody>
          <a:bodyPr spcFirstLastPara="1" wrap="square" lIns="91425" tIns="91425" rIns="91425" bIns="91425" anchor="b" anchorCtr="0">
            <a:noAutofit/>
          </a:bodyPr>
          <a:lstStyle/>
          <a:p>
            <a:r>
              <a:rPr lang="es-US" sz="4400" dirty="0">
                <a:solidFill>
                  <a:srgbClr val="0070C0"/>
                </a:solidFill>
                <a:latin typeface="Segoe Print" panose="02000600000000000000" pitchFamily="2" charset="0"/>
                <a:sym typeface="Amatic SC"/>
              </a:rPr>
              <a:t>Y el diagnóstico es...</a:t>
            </a:r>
          </a:p>
        </p:txBody>
      </p:sp>
      <p:sp>
        <p:nvSpPr>
          <p:cNvPr id="79" name="Shape 79"/>
          <p:cNvSpPr txBox="1">
            <a:spLocks noGrp="1"/>
          </p:cNvSpPr>
          <p:nvPr>
            <p:ph type="body" idx="1"/>
          </p:nvPr>
        </p:nvSpPr>
        <p:spPr>
          <a:xfrm>
            <a:off x="252066" y="1468824"/>
            <a:ext cx="8520600" cy="3451045"/>
          </a:xfrm>
          <a:prstGeom prst="rect">
            <a:avLst/>
          </a:prstGeom>
        </p:spPr>
        <p:txBody>
          <a:bodyPr spcFirstLastPara="1" wrap="square" lIns="91425" tIns="91425" rIns="91425" bIns="91425" anchor="t" anchorCtr="0">
            <a:noAutofit/>
          </a:bodyPr>
          <a:lstStyle/>
          <a:p>
            <a:pPr marL="457200" lvl="0" indent="-419100" rtl="0">
              <a:spcBef>
                <a:spcPts val="0"/>
              </a:spcBef>
              <a:spcAft>
                <a:spcPts val="0"/>
              </a:spcAft>
              <a:buSzPts val="3000"/>
              <a:buFont typeface="Calibri"/>
              <a:buChar char="●"/>
            </a:pPr>
            <a:r>
              <a:rPr lang="es-US" sz="2800" dirty="0">
                <a:latin typeface="Calibri"/>
                <a:sym typeface="Calibri"/>
              </a:rPr>
              <a:t>El médico identificará una afección médica según los síntomas</a:t>
            </a:r>
            <a:endParaRPr lang="es-US" sz="2800" dirty="0">
              <a:latin typeface="Calibri"/>
              <a:ea typeface="Calibri"/>
              <a:cs typeface="Calibri"/>
              <a:sym typeface="Calibri"/>
            </a:endParaRPr>
          </a:p>
          <a:p>
            <a:pPr marL="0" lvl="0" indent="0" rtl="0">
              <a:spcBef>
                <a:spcPts val="1600"/>
              </a:spcBef>
              <a:spcAft>
                <a:spcPts val="0"/>
              </a:spcAft>
              <a:buNone/>
            </a:pPr>
            <a:r>
              <a:rPr lang="es-US" sz="2400" dirty="0" smtClean="0">
                <a:latin typeface="Calibri"/>
                <a:sym typeface="Calibri"/>
              </a:rPr>
              <a:t>*</a:t>
            </a:r>
            <a:r>
              <a:rPr lang="es-US" sz="2400" dirty="0">
                <a:latin typeface="Calibri"/>
                <a:sym typeface="Calibri"/>
              </a:rPr>
              <a:t>Es necesario avisar si tienes alergias para descartarlas durante el diagnóstico</a:t>
            </a:r>
            <a:endParaRPr lang="es-US" sz="900" dirty="0">
              <a:latin typeface="Calibri"/>
              <a:ea typeface="Calibri"/>
              <a:cs typeface="Calibri"/>
              <a:sym typeface="Calibri"/>
            </a:endParaRPr>
          </a:p>
          <a:p>
            <a:pPr marL="457200" lvl="0" indent="-419100" rtl="0">
              <a:spcBef>
                <a:spcPts val="1600"/>
              </a:spcBef>
              <a:spcAft>
                <a:spcPts val="0"/>
              </a:spcAft>
              <a:buSzPts val="3000"/>
              <a:buFont typeface="Calibri"/>
              <a:buChar char="●"/>
            </a:pPr>
            <a:r>
              <a:rPr lang="es-US" sz="2800" dirty="0">
                <a:latin typeface="Calibri"/>
                <a:sym typeface="Calibri"/>
              </a:rPr>
              <a:t>Decidirá opciones de tratamiento y proporcionará un plan para manejar cualquier afección que tengas</a:t>
            </a:r>
            <a:endParaRPr lang="es-US" sz="2800" dirty="0">
              <a:latin typeface="Calibri"/>
              <a:ea typeface="Calibri"/>
              <a:cs typeface="Calibri"/>
              <a:sym typeface="Calibri"/>
            </a:endParaRPr>
          </a:p>
        </p:txBody>
      </p:sp>
      <p:sp>
        <p:nvSpPr>
          <p:cNvPr id="80" name="Shape 8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4</a:t>
            </a:fld>
            <a:endParaRPr lang="es-US"/>
          </a:p>
        </p:txBody>
      </p:sp>
      <p:pic>
        <p:nvPicPr>
          <p:cNvPr id="81" name="Shape 81" descr="Untitled.jpg"/>
          <p:cNvPicPr preferRelativeResize="0"/>
          <p:nvPr/>
        </p:nvPicPr>
        <p:blipFill>
          <a:blip r:embed="rId3">
            <a:alphaModFix/>
          </a:blip>
          <a:stretch>
            <a:fillRect/>
          </a:stretch>
        </p:blipFill>
        <p:spPr>
          <a:xfrm>
            <a:off x="7852788" y="4556000"/>
            <a:ext cx="981075" cy="571500"/>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192432" y="372500"/>
            <a:ext cx="8832300" cy="733500"/>
          </a:xfrm>
          <a:prstGeom prst="rect">
            <a:avLst/>
          </a:prstGeom>
          <a:solidFill>
            <a:srgbClr val="66FF33"/>
          </a:solidFill>
          <a:ln>
            <a:noFill/>
          </a:ln>
        </p:spPr>
        <p:txBody>
          <a:bodyPr spcFirstLastPara="1" wrap="square" lIns="91425" tIns="91425" rIns="91425" bIns="91425" anchor="b" anchorCtr="0">
            <a:noAutofit/>
          </a:bodyPr>
          <a:lstStyle/>
          <a:p>
            <a:r>
              <a:rPr lang="es-US" sz="3600" dirty="0">
                <a:solidFill>
                  <a:srgbClr val="0070C0"/>
                </a:solidFill>
                <a:latin typeface="Segoe Print" panose="02000600000000000000" pitchFamily="2" charset="0"/>
                <a:sym typeface="Amatic SC"/>
              </a:rPr>
              <a:t>Uso responsable de los medicamentos</a:t>
            </a:r>
          </a:p>
        </p:txBody>
      </p:sp>
      <p:sp>
        <p:nvSpPr>
          <p:cNvPr id="87" name="Shape 87"/>
          <p:cNvSpPr txBox="1">
            <a:spLocks noGrp="1"/>
          </p:cNvSpPr>
          <p:nvPr>
            <p:ph type="body" idx="1"/>
          </p:nvPr>
        </p:nvSpPr>
        <p:spPr>
          <a:xfrm>
            <a:off x="311700" y="1468825"/>
            <a:ext cx="8520600" cy="1550700"/>
          </a:xfrm>
          <a:prstGeom prst="rect">
            <a:avLst/>
          </a:prstGeom>
        </p:spPr>
        <p:txBody>
          <a:bodyPr spcFirstLastPara="1" wrap="square" lIns="91425" tIns="91425" rIns="91425" bIns="91425" anchor="t" anchorCtr="0">
            <a:noAutofit/>
          </a:bodyPr>
          <a:lstStyle/>
          <a:p>
            <a:pPr marL="457200" lvl="0" indent="-482600" rtl="0">
              <a:spcBef>
                <a:spcPts val="0"/>
              </a:spcBef>
              <a:spcAft>
                <a:spcPts val="0"/>
              </a:spcAft>
              <a:buSzPts val="4000"/>
              <a:buFont typeface="Calibri"/>
              <a:buChar char="●"/>
            </a:pPr>
            <a:r>
              <a:rPr lang="es-US" sz="4000" dirty="0">
                <a:latin typeface="Calibri"/>
                <a:sym typeface="Calibri"/>
              </a:rPr>
              <a:t>Es importante entender qué medicamento estás tomando y qué afección trata</a:t>
            </a:r>
            <a:endParaRPr lang="es-US" sz="4000" dirty="0">
              <a:latin typeface="Calibri"/>
              <a:ea typeface="Calibri"/>
              <a:cs typeface="Calibri"/>
              <a:sym typeface="Calibri"/>
            </a:endParaRPr>
          </a:p>
        </p:txBody>
      </p:sp>
      <p:sp>
        <p:nvSpPr>
          <p:cNvPr id="88" name="Shape 88"/>
          <p:cNvSpPr txBox="1"/>
          <p:nvPr/>
        </p:nvSpPr>
        <p:spPr>
          <a:xfrm>
            <a:off x="192432" y="1217496"/>
            <a:ext cx="5746747" cy="3445721"/>
          </a:xfrm>
          <a:prstGeom prst="rect">
            <a:avLst/>
          </a:prstGeom>
          <a:noFill/>
          <a:ln>
            <a:noFill/>
          </a:ln>
        </p:spPr>
        <p:txBody>
          <a:bodyPr spcFirstLastPara="1" wrap="square" lIns="91425" tIns="91425" rIns="91425" bIns="91425" anchor="t" anchorCtr="0">
            <a:noAutofit/>
          </a:bodyPr>
          <a:lstStyle/>
          <a:p>
            <a:pPr marL="457200" lvl="0" indent="-482600" rtl="0">
              <a:spcBef>
                <a:spcPts val="0"/>
              </a:spcBef>
              <a:spcAft>
                <a:spcPts val="0"/>
              </a:spcAft>
              <a:buSzPts val="4000"/>
              <a:buChar char="●"/>
            </a:pPr>
            <a:r>
              <a:rPr lang="es-US" sz="4000" dirty="0"/>
              <a:t>Las etiquetas de los medicamentos recetados y de venta libre contienen información importante</a:t>
            </a:r>
          </a:p>
        </p:txBody>
      </p:sp>
      <p:sp>
        <p:nvSpPr>
          <p:cNvPr id="89" name="Shape 8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5</a:t>
            </a:fld>
            <a:endParaRPr lang="es-US"/>
          </a:p>
        </p:txBody>
      </p:sp>
      <p:pic>
        <p:nvPicPr>
          <p:cNvPr id="90" name="Shape 90" descr="Untitled.jpg"/>
          <p:cNvPicPr preferRelativeResize="0"/>
          <p:nvPr/>
        </p:nvPicPr>
        <p:blipFill>
          <a:blip r:embed="rId3">
            <a:alphaModFix/>
          </a:blip>
          <a:stretch>
            <a:fillRect/>
          </a:stretch>
        </p:blipFill>
        <p:spPr>
          <a:xfrm>
            <a:off x="7852788" y="4556000"/>
            <a:ext cx="981075" cy="571500"/>
          </a:xfrm>
          <a:prstGeom prst="rect">
            <a:avLst/>
          </a:prstGeom>
          <a:noFill/>
          <a:ln>
            <a:noFill/>
          </a:ln>
        </p:spPr>
      </p:pic>
      <p:pic>
        <p:nvPicPr>
          <p:cNvPr id="91" name="Shape 91" descr="16696250_Alt02.jpg"/>
          <p:cNvPicPr preferRelativeResize="0"/>
          <p:nvPr/>
        </p:nvPicPr>
        <p:blipFill>
          <a:blip r:embed="rId4">
            <a:alphaModFix/>
          </a:blip>
          <a:stretch>
            <a:fillRect/>
          </a:stretch>
        </p:blipFill>
        <p:spPr>
          <a:xfrm>
            <a:off x="7400868" y="1253680"/>
            <a:ext cx="1550700" cy="1550700"/>
          </a:xfrm>
          <a:prstGeom prst="rect">
            <a:avLst/>
          </a:prstGeom>
          <a:noFill/>
          <a:ln>
            <a:noFill/>
          </a:ln>
        </p:spPr>
      </p:pic>
      <p:pic>
        <p:nvPicPr>
          <p:cNvPr id="92" name="Shape 92" descr="79639d4846dd45d6a9691a9ba2932382.jpg"/>
          <p:cNvPicPr preferRelativeResize="0"/>
          <p:nvPr/>
        </p:nvPicPr>
        <p:blipFill>
          <a:blip r:embed="rId5">
            <a:alphaModFix/>
          </a:blip>
          <a:stretch>
            <a:fillRect/>
          </a:stretch>
        </p:blipFill>
        <p:spPr>
          <a:xfrm>
            <a:off x="6230159" y="2361952"/>
            <a:ext cx="1605975" cy="2636476"/>
          </a:xfrm>
          <a:prstGeom prst="rect">
            <a:avLst/>
          </a:prstGeom>
          <a:noFill/>
          <a:ln>
            <a:noFill/>
          </a:ln>
        </p:spPr>
      </p:pic>
      <p:pic>
        <p:nvPicPr>
          <p:cNvPr id="93" name="Shape 93" descr="Kahoot-logo.png">
            <a:hlinkClick r:id="rId6"/>
          </p:cNvPr>
          <p:cNvPicPr preferRelativeResize="0"/>
          <p:nvPr/>
        </p:nvPicPr>
        <p:blipFill>
          <a:blip r:embed="rId7">
            <a:alphaModFix/>
          </a:blip>
          <a:stretch>
            <a:fillRect/>
          </a:stretch>
        </p:blipFill>
        <p:spPr>
          <a:xfrm>
            <a:off x="2889443" y="1996818"/>
            <a:ext cx="2644091" cy="204541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87"/>
                                        </p:tgtEl>
                                      </p:cBhvr>
                                    </p:animEffect>
                                    <p:set>
                                      <p:cBhvr>
                                        <p:cTn id="7" dur="1" fill="hold">
                                          <p:stCondLst>
                                            <p:cond delay="1000"/>
                                          </p:stCondLst>
                                        </p:cTn>
                                        <p:tgtEl>
                                          <p:spTgt spid="87"/>
                                        </p:tgtEl>
                                        <p:attrNameLst>
                                          <p:attrName>style.visibility</p:attrName>
                                        </p:attrNameLst>
                                      </p:cBhvr>
                                      <p:to>
                                        <p:strVal val="hidden"/>
                                      </p:to>
                                    </p:set>
                                  </p:childTnLst>
                                </p:cTn>
                              </p:par>
                              <p:par>
                                <p:cTn id="8" presetID="1" presetClass="exit" presetSubtype="0" fill="hold" grpId="0" nodeType="withEffect">
                                  <p:stCondLst>
                                    <p:cond delay="0"/>
                                  </p:stCondLst>
                                  <p:childTnLst>
                                    <p:set>
                                      <p:cBhvr>
                                        <p:cTn id="9" dur="1" fill="hold">
                                          <p:stCondLst>
                                            <p:cond delay="0"/>
                                          </p:stCondLst>
                                        </p:cTn>
                                        <p:tgtEl>
                                          <p:spTgt spid="87">
                                            <p:txEl>
                                              <p:pRg st="0" end="0"/>
                                            </p:txEl>
                                          </p:spTgt>
                                        </p:tgtEl>
                                        <p:attrNameLst>
                                          <p:attrName>style.visibility</p:attrName>
                                        </p:attrNameLst>
                                      </p:cBhvr>
                                      <p:to>
                                        <p:strVal val="hidden"/>
                                      </p:to>
                                    </p:set>
                                  </p:childTnLst>
                                </p:cTn>
                              </p:par>
                            </p:childTnLst>
                          </p:cTn>
                        </p:par>
                        <p:par>
                          <p:cTn id="10" fill="hold">
                            <p:stCondLst>
                              <p:cond delay="1001"/>
                            </p:stCondLst>
                            <p:childTnLst>
                              <p:par>
                                <p:cTn id="11" presetID="10" presetClass="entr" presetSubtype="0" fill="hold" nodeType="afterEffect">
                                  <p:stCondLst>
                                    <p:cond delay="0"/>
                                  </p:stCondLst>
                                  <p:childTnLst>
                                    <p:set>
                                      <p:cBhvr>
                                        <p:cTn id="12" dur="1" fill="hold">
                                          <p:stCondLst>
                                            <p:cond delay="0"/>
                                          </p:stCondLst>
                                        </p:cTn>
                                        <p:tgtEl>
                                          <p:spTgt spid="88"/>
                                        </p:tgtEl>
                                        <p:attrNameLst>
                                          <p:attrName>style.visibility</p:attrName>
                                        </p:attrNameLst>
                                      </p:cBhvr>
                                      <p:to>
                                        <p:strVal val="visible"/>
                                      </p:to>
                                    </p:set>
                                    <p:animEffect transition="in" filter="fade">
                                      <p:cBhvr>
                                        <p:cTn id="13" dur="1000"/>
                                        <p:tgtEl>
                                          <p:spTgt spid="88"/>
                                        </p:tgtEl>
                                      </p:cBhvr>
                                    </p:animEffect>
                                  </p:childTnLst>
                                </p:cTn>
                              </p:par>
                              <p:par>
                                <p:cTn id="14" presetID="10" presetClass="entr" presetSubtype="0" fill="hold" nodeType="withEffect">
                                  <p:stCondLst>
                                    <p:cond delay="0"/>
                                  </p:stCondLst>
                                  <p:childTnLst>
                                    <p:set>
                                      <p:cBhvr>
                                        <p:cTn id="15" dur="1" fill="hold">
                                          <p:stCondLst>
                                            <p:cond delay="0"/>
                                          </p:stCondLst>
                                        </p:cTn>
                                        <p:tgtEl>
                                          <p:spTgt spid="92"/>
                                        </p:tgtEl>
                                        <p:attrNameLst>
                                          <p:attrName>style.visibility</p:attrName>
                                        </p:attrNameLst>
                                      </p:cBhvr>
                                      <p:to>
                                        <p:strVal val="visible"/>
                                      </p:to>
                                    </p:set>
                                    <p:animEffect transition="in" filter="fade">
                                      <p:cBhvr>
                                        <p:cTn id="16" dur="1000"/>
                                        <p:tgtEl>
                                          <p:spTgt spid="92"/>
                                        </p:tgtEl>
                                      </p:cBhvr>
                                    </p:animEffect>
                                  </p:childTnLst>
                                </p:cTn>
                              </p:par>
                              <p:par>
                                <p:cTn id="17" presetID="10" presetClass="entr" presetSubtype="0" fill="hold" nodeType="withEffect">
                                  <p:stCondLst>
                                    <p:cond delay="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1000"/>
                                        <p:tgtEl>
                                          <p:spTgt spid="91"/>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93"/>
                                        </p:tgtEl>
                                        <p:attrNameLst>
                                          <p:attrName>style.visibility</p:attrName>
                                        </p:attrNameLst>
                                      </p:cBhvr>
                                      <p:to>
                                        <p:strVal val="visible"/>
                                      </p:to>
                                    </p:set>
                                  </p:childTnLst>
                                </p:cTn>
                              </p:par>
                              <p:par>
                                <p:cTn id="24" presetID="1" presetClass="exit" presetSubtype="0" fill="hold" grpId="1" nodeType="withEffect">
                                  <p:stCondLst>
                                    <p:cond delay="0"/>
                                  </p:stCondLst>
                                  <p:childTnLst>
                                    <p:set>
                                      <p:cBhvr>
                                        <p:cTn id="25" dur="1" fill="hold">
                                          <p:stCondLst>
                                            <p:cond delay="0"/>
                                          </p:stCondLst>
                                        </p:cTn>
                                        <p:tgtEl>
                                          <p:spTgt spid="87">
                                            <p:txEl>
                                              <p:pRg st="0" end="0"/>
                                            </p:txEl>
                                          </p:spTgt>
                                        </p:tgtEl>
                                        <p:attrNameLst>
                                          <p:attrName>style.visibility</p:attrName>
                                        </p:attrNameLst>
                                      </p:cBhvr>
                                      <p:to>
                                        <p:strVal val="hidden"/>
                                      </p:to>
                                    </p:set>
                                  </p:childTnLst>
                                </p:cTn>
                              </p:par>
                              <p:par>
                                <p:cTn id="26" presetID="1" presetClass="exit" presetSubtype="0" fill="hold" grpId="0" nodeType="withEffect">
                                  <p:stCondLst>
                                    <p:cond delay="0"/>
                                  </p:stCondLst>
                                  <p:childTnLst>
                                    <p:set>
                                      <p:cBhvr>
                                        <p:cTn id="27" dur="1" fill="hold">
                                          <p:stCondLst>
                                            <p:cond delay="0"/>
                                          </p:stCondLst>
                                        </p:cTn>
                                        <p:tgtEl>
                                          <p:spTgt spid="88"/>
                                        </p:tgtEl>
                                        <p:attrNameLst>
                                          <p:attrName>style.visibility</p:attrName>
                                        </p:attrNameLst>
                                      </p:cBhvr>
                                      <p:to>
                                        <p:strVal val="hidden"/>
                                      </p:to>
                                    </p:set>
                                  </p:childTnLst>
                                </p:cTn>
                              </p:par>
                              <p:par>
                                <p:cTn id="28" presetID="1" presetClass="exit" presetSubtype="0" fill="hold" nodeType="withEffect">
                                  <p:stCondLst>
                                    <p:cond delay="0"/>
                                  </p:stCondLst>
                                  <p:childTnLst>
                                    <p:set>
                                      <p:cBhvr>
                                        <p:cTn id="29" dur="1" fill="hold">
                                          <p:stCondLst>
                                            <p:cond delay="0"/>
                                          </p:stCondLst>
                                        </p:cTn>
                                        <p:tgtEl>
                                          <p:spTgt spid="92"/>
                                        </p:tgtEl>
                                        <p:attrNameLst>
                                          <p:attrName>style.visibility</p:attrName>
                                        </p:attrNameLst>
                                      </p:cBhvr>
                                      <p:to>
                                        <p:strVal val="hidden"/>
                                      </p:to>
                                    </p:set>
                                  </p:childTnLst>
                                </p:cTn>
                              </p:par>
                              <p:par>
                                <p:cTn id="30" presetID="1" presetClass="exit" presetSubtype="0" fill="hold" nodeType="withEffect">
                                  <p:stCondLst>
                                    <p:cond delay="0"/>
                                  </p:stCondLst>
                                  <p:childTnLst>
                                    <p:set>
                                      <p:cBhvr>
                                        <p:cTn id="31" dur="1" fill="hold">
                                          <p:stCondLst>
                                            <p:cond delay="0"/>
                                          </p:stCondLst>
                                        </p:cTn>
                                        <p:tgtEl>
                                          <p:spTgt spid="9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build="p"/>
      <p:bldP spid="87" grpId="1" build="p"/>
      <p:bldP spid="8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6</a:t>
            </a:fld>
            <a:endParaRPr lang="es-US"/>
          </a:p>
        </p:txBody>
      </p:sp>
      <p:pic>
        <p:nvPicPr>
          <p:cNvPr id="99" name="Shape 99" title="Dr House asthma inhaler">
            <a:hlinkClick r:id="rId3"/>
          </p:cNvPr>
          <p:cNvPicPr preferRelativeResize="0"/>
          <p:nvPr/>
        </p:nvPicPr>
        <p:blipFill>
          <a:blip r:embed="rId4">
            <a:alphaModFix/>
          </a:blip>
          <a:stretch>
            <a:fillRect/>
          </a:stretch>
        </p:blipFill>
        <p:spPr>
          <a:xfrm>
            <a:off x="0" y="0"/>
            <a:ext cx="9144000" cy="5143500"/>
          </a:xfrm>
          <a:prstGeom prst="rect">
            <a:avLst/>
          </a:prstGeom>
          <a:noFill/>
          <a:ln>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152676" y="292988"/>
            <a:ext cx="8832300" cy="733500"/>
          </a:xfrm>
          <a:prstGeom prst="rect">
            <a:avLst/>
          </a:prstGeom>
          <a:solidFill>
            <a:srgbClr val="66FF33"/>
          </a:solidFill>
          <a:ln>
            <a:noFill/>
          </a:ln>
        </p:spPr>
        <p:txBody>
          <a:bodyPr spcFirstLastPara="1" wrap="square" lIns="91425" tIns="91425" rIns="91425" bIns="91425" anchor="b" anchorCtr="0">
            <a:noAutofit/>
          </a:bodyPr>
          <a:lstStyle/>
          <a:p>
            <a:r>
              <a:rPr lang="es-US" sz="3600" dirty="0">
                <a:solidFill>
                  <a:srgbClr val="0070C0"/>
                </a:solidFill>
                <a:latin typeface="Segoe Print" panose="02000600000000000000" pitchFamily="2" charset="0"/>
                <a:sym typeface="Amatic SC"/>
              </a:rPr>
              <a:t>Uso responsable de los medicamentos</a:t>
            </a:r>
          </a:p>
        </p:txBody>
      </p:sp>
      <p:sp>
        <p:nvSpPr>
          <p:cNvPr id="105" name="Shape 105"/>
          <p:cNvSpPr txBox="1">
            <a:spLocks noGrp="1"/>
          </p:cNvSpPr>
          <p:nvPr>
            <p:ph type="body" idx="1"/>
          </p:nvPr>
        </p:nvSpPr>
        <p:spPr>
          <a:xfrm>
            <a:off x="3876000" y="1632165"/>
            <a:ext cx="4956300" cy="3031052"/>
          </a:xfrm>
          <a:prstGeom prst="rect">
            <a:avLst/>
          </a:prstGeom>
        </p:spPr>
        <p:txBody>
          <a:bodyPr spcFirstLastPara="1" wrap="square" lIns="91425" tIns="91425" rIns="91425" bIns="91425" anchor="t" anchorCtr="0">
            <a:noAutofit/>
          </a:bodyPr>
          <a:lstStyle/>
          <a:p>
            <a:pPr marL="457200" lvl="0" indent="-482600" rtl="0">
              <a:spcBef>
                <a:spcPts val="0"/>
              </a:spcBef>
              <a:spcAft>
                <a:spcPts val="0"/>
              </a:spcAft>
              <a:buSzPts val="4000"/>
              <a:buFont typeface="Calibri"/>
              <a:buChar char="●"/>
            </a:pPr>
            <a:r>
              <a:rPr lang="es-US" sz="4000" dirty="0">
                <a:solidFill>
                  <a:srgbClr val="000000"/>
                </a:solidFill>
                <a:latin typeface="Calibri"/>
                <a:sym typeface="Calibri"/>
              </a:rPr>
              <a:t>Es importante leer y </a:t>
            </a:r>
            <a:r>
              <a:rPr lang="es-US" sz="4000" b="1" u="sng" dirty="0">
                <a:solidFill>
                  <a:srgbClr val="000000"/>
                </a:solidFill>
                <a:latin typeface="Calibri"/>
                <a:sym typeface="Calibri"/>
              </a:rPr>
              <a:t>entender</a:t>
            </a:r>
            <a:r>
              <a:rPr lang="es-US" sz="4000" dirty="0">
                <a:solidFill>
                  <a:srgbClr val="000000"/>
                </a:solidFill>
                <a:latin typeface="Calibri"/>
                <a:sym typeface="Calibri"/>
              </a:rPr>
              <a:t> lo que está impreso en la etiqueta</a:t>
            </a:r>
            <a:endParaRPr lang="es-US" sz="4000" dirty="0">
              <a:latin typeface="Calibri"/>
              <a:ea typeface="Calibri"/>
              <a:cs typeface="Calibri"/>
              <a:sym typeface="Calibri"/>
            </a:endParaRPr>
          </a:p>
        </p:txBody>
      </p:sp>
      <p:sp>
        <p:nvSpPr>
          <p:cNvPr id="106" name="Shape 10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7</a:t>
            </a:fld>
            <a:endParaRPr lang="es-US"/>
          </a:p>
        </p:txBody>
      </p:sp>
      <p:pic>
        <p:nvPicPr>
          <p:cNvPr id="107" name="Shape 107" descr="Untitled.jpg"/>
          <p:cNvPicPr preferRelativeResize="0"/>
          <p:nvPr/>
        </p:nvPicPr>
        <p:blipFill>
          <a:blip r:embed="rId3">
            <a:alphaModFix/>
          </a:blip>
          <a:stretch>
            <a:fillRect/>
          </a:stretch>
        </p:blipFill>
        <p:spPr>
          <a:xfrm>
            <a:off x="7852788" y="4556000"/>
            <a:ext cx="981075" cy="571500"/>
          </a:xfrm>
          <a:prstGeom prst="rect">
            <a:avLst/>
          </a:prstGeom>
          <a:noFill/>
          <a:ln>
            <a:noFill/>
          </a:ln>
        </p:spPr>
      </p:pic>
      <p:pic>
        <p:nvPicPr>
          <p:cNvPr id="108" name="Shape 108"/>
          <p:cNvPicPr preferRelativeResize="0"/>
          <p:nvPr/>
        </p:nvPicPr>
        <p:blipFill rotWithShape="1">
          <a:blip r:embed="rId4">
            <a:alphaModFix/>
          </a:blip>
          <a:srcRect l="14609" r="22063"/>
          <a:stretch/>
        </p:blipFill>
        <p:spPr>
          <a:xfrm>
            <a:off x="432075" y="1706475"/>
            <a:ext cx="3091099" cy="27533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5">
                                            <p:txEl>
                                              <p:pRg st="0" end="0"/>
                                            </p:txEl>
                                          </p:spTgt>
                                        </p:tgtEl>
                                        <p:attrNameLst>
                                          <p:attrName>style.visibility</p:attrName>
                                        </p:attrNameLst>
                                      </p:cBhvr>
                                      <p:to>
                                        <p:strVal val="visible"/>
                                      </p:to>
                                    </p:set>
                                    <p:animEffect transition="in" filter="fade">
                                      <p:cBhvr>
                                        <p:cTn id="7" dur="1000"/>
                                        <p:tgtEl>
                                          <p:spTgt spid="10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301761" y="79516"/>
            <a:ext cx="8520600" cy="1394235"/>
          </a:xfrm>
          <a:prstGeom prst="rect">
            <a:avLst/>
          </a:prstGeom>
          <a:solidFill>
            <a:srgbClr val="66FF33"/>
          </a:solidFill>
          <a:ln>
            <a:noFill/>
          </a:ln>
        </p:spPr>
        <p:txBody>
          <a:bodyPr spcFirstLastPara="1" wrap="square" lIns="91425" tIns="91425" rIns="91425" bIns="91425" anchor="b" anchorCtr="0">
            <a:noAutofit/>
          </a:bodyPr>
          <a:lstStyle/>
          <a:p>
            <a:r>
              <a:rPr lang="es-US" sz="4000" dirty="0">
                <a:solidFill>
                  <a:srgbClr val="0070C0"/>
                </a:solidFill>
                <a:latin typeface="Segoe Print" panose="02000600000000000000" pitchFamily="2" charset="0"/>
                <a:sym typeface="Amatic SC"/>
              </a:rPr>
              <a:t>Cómo leer las etiquetas de medicamentos de venta libre</a:t>
            </a:r>
          </a:p>
        </p:txBody>
      </p:sp>
      <p:sp>
        <p:nvSpPr>
          <p:cNvPr id="114" name="Shape 114"/>
          <p:cNvSpPr txBox="1">
            <a:spLocks noGrp="1"/>
          </p:cNvSpPr>
          <p:nvPr>
            <p:ph type="body" idx="1"/>
          </p:nvPr>
        </p:nvSpPr>
        <p:spPr>
          <a:xfrm>
            <a:off x="364650" y="1511334"/>
            <a:ext cx="8414700" cy="3211500"/>
          </a:xfrm>
          <a:prstGeom prst="rect">
            <a:avLst/>
          </a:prstGeom>
        </p:spPr>
        <p:txBody>
          <a:bodyPr spcFirstLastPara="1" wrap="square" lIns="91425" tIns="91425" rIns="91425" bIns="91425" anchor="t" anchorCtr="0">
            <a:noAutofit/>
          </a:bodyPr>
          <a:lstStyle/>
          <a:p>
            <a:pPr marL="0" lvl="0" indent="0" rtl="0">
              <a:spcBef>
                <a:spcPts val="0"/>
              </a:spcBef>
              <a:spcAft>
                <a:spcPts val="0"/>
              </a:spcAft>
              <a:buSzPts val="4000"/>
              <a:buNone/>
            </a:pPr>
            <a:r>
              <a:rPr lang="es-US" sz="4000" dirty="0">
                <a:latin typeface="Calibri"/>
                <a:sym typeface="Calibri"/>
              </a:rPr>
              <a:t>Utiliza la etiqueta informativa del medicamento de venta libre de ejemplo para responder preguntas</a:t>
            </a:r>
            <a:endParaRPr lang="es-US" sz="4000" i="1" dirty="0">
              <a:latin typeface="Calibri"/>
              <a:ea typeface="Calibri"/>
              <a:cs typeface="Calibri"/>
              <a:sym typeface="Calibri"/>
            </a:endParaRPr>
          </a:p>
        </p:txBody>
      </p:sp>
      <p:sp>
        <p:nvSpPr>
          <p:cNvPr id="115" name="Shape 1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fld id="{00000000-1234-1234-1234-123412341234}" type="slidenum">
              <a:rPr lang="en"/>
              <a:t>8</a:t>
            </a:fld>
            <a:endParaRPr lang="es-US"/>
          </a:p>
        </p:txBody>
      </p:sp>
      <p:pic>
        <p:nvPicPr>
          <p:cNvPr id="116" name="Shape 116" descr="Untitled.jpg"/>
          <p:cNvPicPr preferRelativeResize="0"/>
          <p:nvPr/>
        </p:nvPicPr>
        <p:blipFill>
          <a:blip r:embed="rId3">
            <a:alphaModFix/>
          </a:blip>
          <a:stretch>
            <a:fillRect/>
          </a:stretch>
        </p:blipFill>
        <p:spPr>
          <a:xfrm>
            <a:off x="7852788" y="4556000"/>
            <a:ext cx="981075" cy="571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4">
                                            <p:txEl>
                                              <p:pRg st="0" end="0"/>
                                            </p:txEl>
                                          </p:spTgt>
                                        </p:tgtEl>
                                        <p:attrNameLst>
                                          <p:attrName>style.visibility</p:attrName>
                                        </p:attrNameLst>
                                      </p:cBhvr>
                                      <p:to>
                                        <p:strVal val="visible"/>
                                      </p:to>
                                    </p:set>
                                    <p:animEffect transition="in" filter="fade">
                                      <p:cBhvr>
                                        <p:cTn id="7" dur="1000"/>
                                        <p:tgtEl>
                                          <p:spTgt spid="1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311700" y="372500"/>
            <a:ext cx="8520600" cy="733500"/>
          </a:xfrm>
          <a:prstGeom prst="rect">
            <a:avLst/>
          </a:prstGeom>
          <a:solidFill>
            <a:srgbClr val="66FF33"/>
          </a:solidFill>
          <a:ln>
            <a:noFill/>
          </a:ln>
        </p:spPr>
        <p:txBody>
          <a:bodyPr spcFirstLastPara="1" wrap="square" lIns="91425" tIns="91425" rIns="91425" bIns="91425" anchor="b" anchorCtr="0">
            <a:noAutofit/>
          </a:bodyPr>
          <a:lstStyle/>
          <a:p>
            <a:r>
              <a:rPr lang="es-US" sz="4400">
                <a:solidFill>
                  <a:srgbClr val="0070C0"/>
                </a:solidFill>
                <a:latin typeface="Segoe Print" panose="02000600000000000000" pitchFamily="2" charset="0"/>
                <a:sym typeface="Amatic SC"/>
              </a:rPr>
              <a:t>Vacunas</a:t>
            </a:r>
          </a:p>
        </p:txBody>
      </p:sp>
      <p:sp>
        <p:nvSpPr>
          <p:cNvPr id="122" name="Shape 122"/>
          <p:cNvSpPr txBox="1">
            <a:spLocks noGrp="1"/>
          </p:cNvSpPr>
          <p:nvPr>
            <p:ph type="body" idx="1"/>
          </p:nvPr>
        </p:nvSpPr>
        <p:spPr>
          <a:xfrm>
            <a:off x="364650" y="1451700"/>
            <a:ext cx="8414700" cy="3211500"/>
          </a:xfrm>
          <a:prstGeom prst="rect">
            <a:avLst/>
          </a:prstGeom>
        </p:spPr>
        <p:txBody>
          <a:bodyPr spcFirstLastPara="1" wrap="square" lIns="91425" tIns="91425" rIns="91425" bIns="91425" anchor="t" anchorCtr="0">
            <a:noAutofit/>
          </a:bodyPr>
          <a:lstStyle/>
          <a:p>
            <a:pPr marL="457200" lvl="0" indent="-450850" rtl="0">
              <a:spcBef>
                <a:spcPts val="0"/>
              </a:spcBef>
              <a:spcAft>
                <a:spcPts val="0"/>
              </a:spcAft>
              <a:buSzPts val="3500"/>
              <a:buFont typeface="Calibri"/>
              <a:buChar char="●"/>
            </a:pPr>
            <a:r>
              <a:rPr lang="es-US" sz="3500">
                <a:latin typeface="Calibri"/>
                <a:sym typeface="Calibri"/>
              </a:rPr>
              <a:t>Prevención y/o tratamiento</a:t>
            </a:r>
            <a:endParaRPr lang="es-US" sz="3500">
              <a:latin typeface="Calibri"/>
              <a:ea typeface="Calibri"/>
              <a:cs typeface="Calibri"/>
              <a:sym typeface="Calibri"/>
            </a:endParaRPr>
          </a:p>
          <a:p>
            <a:pPr marL="0" lvl="0" indent="0" rtl="0">
              <a:spcBef>
                <a:spcPts val="1600"/>
              </a:spcBef>
              <a:spcAft>
                <a:spcPts val="0"/>
              </a:spcAft>
              <a:buNone/>
            </a:pPr>
            <a:endParaRPr lang="es-US" sz="1500">
              <a:latin typeface="Calibri"/>
              <a:ea typeface="Calibri"/>
              <a:cs typeface="Calibri"/>
              <a:sym typeface="Calibri"/>
            </a:endParaRPr>
          </a:p>
          <a:p>
            <a:pPr marL="457200" lvl="0" indent="-450850" rtl="0">
              <a:spcBef>
                <a:spcPts val="1600"/>
              </a:spcBef>
              <a:spcAft>
                <a:spcPts val="0"/>
              </a:spcAft>
              <a:buSzPts val="3500"/>
              <a:buFont typeface="Calibri"/>
              <a:buChar char="●"/>
            </a:pPr>
            <a:r>
              <a:rPr lang="es-US" sz="3500">
                <a:latin typeface="Calibri"/>
                <a:sym typeface="Calibri"/>
              </a:rPr>
              <a:t>Forma debilitada introducida en el cuerpo para producir una respuesta inmune</a:t>
            </a:r>
            <a:endParaRPr lang="es-US" sz="3500">
              <a:latin typeface="Calibri"/>
              <a:ea typeface="Calibri"/>
              <a:cs typeface="Calibri"/>
              <a:sym typeface="Calibri"/>
            </a:endParaRPr>
          </a:p>
        </p:txBody>
      </p:sp>
      <p:sp>
        <p:nvSpPr>
          <p:cNvPr id="123" name="Shape 1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fld id="{00000000-1234-1234-1234-123412341234}" type="slidenum">
              <a:rPr lang="en"/>
              <a:t>9</a:t>
            </a:fld>
            <a:endParaRPr lang="es-US"/>
          </a:p>
        </p:txBody>
      </p:sp>
      <p:pic>
        <p:nvPicPr>
          <p:cNvPr id="124" name="Shape 124" descr="Untitled.jpg"/>
          <p:cNvPicPr preferRelativeResize="0"/>
          <p:nvPr/>
        </p:nvPicPr>
        <p:blipFill>
          <a:blip r:embed="rId3">
            <a:alphaModFix/>
          </a:blip>
          <a:stretch>
            <a:fillRect/>
          </a:stretch>
        </p:blipFill>
        <p:spPr>
          <a:xfrm>
            <a:off x="7852788" y="4556000"/>
            <a:ext cx="981075" cy="571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
                                            <p:txEl>
                                              <p:pRg st="0" end="0"/>
                                            </p:txEl>
                                          </p:spTgt>
                                        </p:tgtEl>
                                        <p:attrNameLst>
                                          <p:attrName>style.visibility</p:attrName>
                                        </p:attrNameLst>
                                      </p:cBhvr>
                                      <p:to>
                                        <p:strVal val="visible"/>
                                      </p:to>
                                    </p:set>
                                    <p:animEffect transition="in" filter="fade">
                                      <p:cBhvr>
                                        <p:cTn id="7" dur="1000"/>
                                        <p:tgtEl>
                                          <p:spTgt spid="1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
                                            <p:txEl>
                                              <p:pRg st="1" end="1"/>
                                            </p:txEl>
                                          </p:spTgt>
                                        </p:tgtEl>
                                        <p:attrNameLst>
                                          <p:attrName>style.visibility</p:attrName>
                                        </p:attrNameLst>
                                      </p:cBhvr>
                                      <p:to>
                                        <p:strVal val="visible"/>
                                      </p:to>
                                    </p:set>
                                    <p:animEffect transition="in" filter="fade">
                                      <p:cBhvr>
                                        <p:cTn id="12" dur="1000"/>
                                        <p:tgtEl>
                                          <p:spTgt spid="12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2">
                                            <p:txEl>
                                              <p:pRg st="2" end="2"/>
                                            </p:txEl>
                                          </p:spTgt>
                                        </p:tgtEl>
                                        <p:attrNameLst>
                                          <p:attrName>style.visibility</p:attrName>
                                        </p:attrNameLst>
                                      </p:cBhvr>
                                      <p:to>
                                        <p:strVal val="visible"/>
                                      </p:to>
                                    </p:set>
                                    <p:animEffect transition="in" filter="fade">
                                      <p:cBhvr>
                                        <p:cTn id="17" dur="1000"/>
                                        <p:tgtEl>
                                          <p:spTgt spid="12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odern 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1AFD1"/>
      </a:accent5>
      <a:accent6>
        <a:srgbClr val="F8E71C"/>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acet">
  <a:themeElements>
    <a:clrScheme name="Custom 6">
      <a:dk1>
        <a:sysClr val="windowText" lastClr="000000"/>
      </a:dk1>
      <a:lt1>
        <a:sysClr val="window" lastClr="FFFFFF"/>
      </a:lt1>
      <a:dk2>
        <a:srgbClr val="2C3C43"/>
      </a:dk2>
      <a:lt2>
        <a:srgbClr val="EBEBEB"/>
      </a:lt2>
      <a:accent1>
        <a:srgbClr val="90C226"/>
      </a:accent1>
      <a:accent2>
        <a:srgbClr val="66FF33"/>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TotalTime>
  <Words>1359</Words>
  <Application>Microsoft Office PowerPoint</Application>
  <PresentationFormat>On-screen Show (16:9)</PresentationFormat>
  <Paragraphs>242</Paragraphs>
  <Slides>17</Slides>
  <Notes>17</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17</vt:i4>
      </vt:variant>
    </vt:vector>
  </HeadingPairs>
  <TitlesOfParts>
    <vt:vector size="28" baseType="lpstr">
      <vt:lpstr>Arial</vt:lpstr>
      <vt:lpstr>Comic Sans MS</vt:lpstr>
      <vt:lpstr>Amatic SC</vt:lpstr>
      <vt:lpstr>Trebuchet MS</vt:lpstr>
      <vt:lpstr>Wingdings 3</vt:lpstr>
      <vt:lpstr>Segoe Print</vt:lpstr>
      <vt:lpstr>Source Code Pro</vt:lpstr>
      <vt:lpstr>Calibri</vt:lpstr>
      <vt:lpstr>Oswald</vt:lpstr>
      <vt:lpstr>Modern Writer</vt:lpstr>
      <vt:lpstr>Facet</vt:lpstr>
      <vt:lpstr>PowerPoint Presentation</vt:lpstr>
      <vt:lpstr>PowerPoint Presentation</vt:lpstr>
      <vt:lpstr>¿Quién recibirá la mejor atención?</vt:lpstr>
      <vt:lpstr>Y el diagnóstico es...</vt:lpstr>
      <vt:lpstr>Uso responsable de los medicamentos</vt:lpstr>
      <vt:lpstr>PowerPoint Presentation</vt:lpstr>
      <vt:lpstr>Uso responsable de los medicamentos</vt:lpstr>
      <vt:lpstr>Cómo leer las etiquetas de medicamentos de venta libre</vt:lpstr>
      <vt:lpstr>Vacunas</vt:lpstr>
      <vt:lpstr>Vacunas: ¿verdad o mito?</vt:lpstr>
      <vt:lpstr>¿Verdad o mito?</vt:lpstr>
      <vt:lpstr>¿Verdad o mito?</vt:lpstr>
      <vt:lpstr>¿Verdad o mito?</vt:lpstr>
      <vt:lpstr>¿Verdad o mito?</vt:lpstr>
      <vt:lpstr>¿Verdad o mito?</vt:lpstr>
      <vt:lpstr>¿Verdad o mito?</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Hughes, Denise A.</dc:creator>
  <cp:lastModifiedBy>Blackburn, Kathleen B.</cp:lastModifiedBy>
  <cp:revision>19</cp:revision>
  <dcterms:modified xsi:type="dcterms:W3CDTF">2019-08-16T20:36:59Z</dcterms:modified>
</cp:coreProperties>
</file>